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8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7" r:id="rId21"/>
    <p:sldId id="274" r:id="rId22"/>
    <p:sldId id="275" r:id="rId23"/>
    <p:sldId id="276" r:id="rId24"/>
  </p:sldIdLst>
  <p:sldSz cx="9144000" cy="5143500" type="screen16x9"/>
  <p:notesSz cx="6858000" cy="9144000"/>
  <p:embeddedFontLst>
    <p:embeddedFont>
      <p:font typeface="Anaheim" panose="020B0604020202020204" charset="0"/>
      <p:regular r:id="rId26"/>
    </p:embeddedFont>
    <p:embeddedFont>
      <p:font typeface="Bebas Neue" panose="020B0606020202050201" pitchFamily="34" charset="0"/>
      <p:regular r:id="rId27"/>
    </p:embeddedFont>
    <p:embeddedFont>
      <p:font typeface="Montserrat" panose="00000500000000000000" pitchFamily="2" charset="0"/>
      <p:regular r:id="rId28"/>
      <p:bold r:id="rId29"/>
      <p:italic r:id="rId30"/>
      <p:boldItalic r:id="rId31"/>
    </p:embeddedFont>
    <p:embeddedFont>
      <p:font typeface="Montserrat Black" panose="00000A00000000000000" pitchFamily="2" charset="0"/>
      <p:bold r:id="rId32"/>
      <p:boldItalic r:id="rId33"/>
    </p:embeddedFont>
    <p:embeddedFont>
      <p:font typeface="Montserrat Light" panose="00000400000000000000" pitchFamily="2" charset="0"/>
      <p:regular r:id="rId34"/>
      <p:italic r:id="rId35"/>
    </p:embeddedFont>
    <p:embeddedFont>
      <p:font typeface="Nunito Light" pitchFamily="2" charset="0"/>
      <p:regular r:id="rId36"/>
      <p:italic r:id="rId37"/>
    </p:embeddedFont>
    <p:embeddedFont>
      <p:font typeface="PT Sans" panose="020B0503020203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49053ce73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249053ce73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7393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49053ce73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249053ce73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249053ce738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249053ce738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1734a882cf6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1734a882cf6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1734a882cf6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1734a882cf6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g249053ce73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" name="Google Shape;1839;g249053ce73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14ca49efd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14ca49efd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14ca49efd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14ca49efd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8512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g249053ce738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5" name="Google Shape;1875;g249053ce738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" name="Google Shape;1897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" name="Google Shape;196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285d27db1cb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285d27db1cb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285d27db1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" name="Google Shape;1431;g285d27db1c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249053ce73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249053ce73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" name="Google Shape;14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" name="Google Shape;15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6" name="Google Shape;16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5" name="Google Shape;45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" name="Google Shape;53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8" name="Google Shape;58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" name="Google Shape;59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60" name="Google Shape;60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9" name="Google Shape;89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7" name="Google Shape;97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54" name="Google Shape;454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55" name="Google Shape;455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56" name="Google Shape;456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57" name="Google Shape;457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8" name="Google Shape;458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9" name="Google Shape;459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481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482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483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484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485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486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487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8" name="Google Shape;488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96" name="Google Shape;496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500" name="Google Shape;500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01" name="Google Shape;501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2" name="Google Shape;502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03" name="Google Shape;503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524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525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527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528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" name="Google Shape;530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" name="Google Shape;531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32" name="Google Shape;532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40" name="Google Shape;540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" name="Google Shape;543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9" name="Google Shape;54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3" name="Google Shape;55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4" name="Google Shape;55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6" name="Google Shape;55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7" name="Google Shape;55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9" name="Google Shape;55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0" name="Google Shape;56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2" name="Google Shape;56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63" name="Google Shape;56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64" name="Google Shape;56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65" name="Google Shape;56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6" name="Google Shape;56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67" name="Google Shape;56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" name="Google Shape;58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" name="Google Shape;58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" name="Google Shape;58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9" name="Google Shape;58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" name="Google Shape;59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" name="Google Shape;59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" name="Google Shape;59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" name="Google Shape;59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" name="Google Shape;59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" name="Google Shape;59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96" name="Google Shape;59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04" name="Google Shape;60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7" name="Google Shape;607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0" name="Google Shape;610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11" name="Google Shape;611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12" name="Google Shape;612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21" name="Google Shape;621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5" name="Google Shape;625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26" name="Google Shape;626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5" name="Google Shape;635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38" name="Google Shape;638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39" name="Google Shape;639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2" name="Google Shape;652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" name="Google Shape;656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8" name="Google Shape;658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9" name="Google Shape;659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63" name="Google Shape;663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64" name="Google Shape;664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65" name="Google Shape;665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8" name="Google Shape;678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7"/>
          <p:cNvSpPr txBox="1">
            <a:spLocks noGrp="1"/>
          </p:cNvSpPr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85" name="Google Shape;685;p17"/>
          <p:cNvSpPr txBox="1">
            <a:spLocks noGrp="1"/>
          </p:cNvSpPr>
          <p:nvPr>
            <p:ph type="subTitle" idx="1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86" name="Google Shape;686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87" name="Google Shape;687;p17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7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1" name="Google Shape;691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92" name="Google Shape;692;p17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7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7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7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7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7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1" name="Google Shape;701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702" name="Google Shape;702;p17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oogle Shape;712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713" name="Google Shape;713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7" name="Google Shape;717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18" name="Google Shape;718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28" name="Google Shape;728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" name="Google Shape;736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738" name="Google Shape;738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2" name="Google Shape;742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43" name="Google Shape;743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54" name="Google Shape;754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4" name="Google Shape;764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8" name="Google Shape;768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0" name="Google Shape;770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71" name="Google Shape;771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72" name="Google Shape;772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6" name="Google Shape;776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7" name="Google Shape;777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6" name="Google Shape;786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87" name="Google Shape;787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1" name="Google Shape;791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92" name="Google Shape;792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1" name="Google Shape;80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4" name="Google Shape;104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5" name="Google Shape;105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6" name="Google Shape;106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" name="Google Shape;107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8" name="Google Shape;108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" name="Google Shape;136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5" name="Google Shape;145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148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9" name="Google Shape;149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50" name="Google Shape;150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1" name="Google Shape;151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2" name="Google Shape;152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80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9" name="Google Shape;189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04" name="Google Shape;804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05" name="Google Shape;805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06" name="Google Shape;806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807" name="Google Shape;807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18" name="Google Shape;818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8" name="Google Shape;828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1" name="Google Shape;831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2" name="Google Shape;832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3" name="Google Shape;833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4" name="Google Shape;834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5" name="Google Shape;835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6" name="Google Shape;836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37" name="Google Shape;837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38" name="Google Shape;838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49" name="Google Shape;84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62" name="Google Shape;86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4" name="Google Shape;86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6" name="Google Shape;86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7" name="Google Shape;86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8" name="Google Shape;86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9" name="Google Shape;86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70" name="Google Shape;87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71" name="Google Shape;87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82" name="Google Shape;88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" name="Google Shape;892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4" name="Google Shape;894;p24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95" name="Google Shape;895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24"/>
          <p:cNvSpPr txBox="1">
            <a:spLocks noGrp="1"/>
          </p:cNvSpPr>
          <p:nvPr>
            <p:ph type="subTitle" idx="1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7" name="Google Shape;897;p24"/>
          <p:cNvSpPr txBox="1">
            <a:spLocks noGrp="1"/>
          </p:cNvSpPr>
          <p:nvPr>
            <p:ph type="subTitle" idx="2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24"/>
          <p:cNvSpPr txBox="1">
            <a:spLocks noGrp="1"/>
          </p:cNvSpPr>
          <p:nvPr>
            <p:ph type="subTitle" idx="3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24"/>
          <p:cNvSpPr txBox="1">
            <a:spLocks noGrp="1"/>
          </p:cNvSpPr>
          <p:nvPr>
            <p:ph type="subTitle" idx="4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24"/>
          <p:cNvSpPr txBox="1">
            <a:spLocks noGrp="1"/>
          </p:cNvSpPr>
          <p:nvPr>
            <p:ph type="subTitle" idx="5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1" name="Google Shape;901;p24"/>
          <p:cNvSpPr txBox="1">
            <a:spLocks noGrp="1"/>
          </p:cNvSpPr>
          <p:nvPr>
            <p:ph type="subTitle" idx="6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2" name="Google Shape;902;p24"/>
          <p:cNvSpPr txBox="1">
            <a:spLocks noGrp="1"/>
          </p:cNvSpPr>
          <p:nvPr>
            <p:ph type="subTitle" idx="7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3" name="Google Shape;903;p24"/>
          <p:cNvSpPr txBox="1">
            <a:spLocks noGrp="1"/>
          </p:cNvSpPr>
          <p:nvPr>
            <p:ph type="subTitle" idx="8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4" name="Google Shape;904;p24"/>
          <p:cNvSpPr txBox="1">
            <a:spLocks noGrp="1"/>
          </p:cNvSpPr>
          <p:nvPr>
            <p:ph type="subTitle" idx="9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5" name="Google Shape;905;p24"/>
          <p:cNvSpPr txBox="1">
            <a:spLocks noGrp="1"/>
          </p:cNvSpPr>
          <p:nvPr>
            <p:ph type="subTitle" idx="13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6" name="Google Shape;906;p24"/>
          <p:cNvSpPr txBox="1">
            <a:spLocks noGrp="1"/>
          </p:cNvSpPr>
          <p:nvPr>
            <p:ph type="subTitle" idx="14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7" name="Google Shape;907;p24"/>
          <p:cNvSpPr txBox="1">
            <a:spLocks noGrp="1"/>
          </p:cNvSpPr>
          <p:nvPr>
            <p:ph type="subTitle" idx="15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908" name="Google Shape;908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909" name="Google Shape;909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" name="Google Shape;919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920" name="Google Shape;920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33" name="Google Shape;933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34" name="Google Shape;934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4" name="Google Shape;944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47" name="Google Shape;947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48" name="Google Shape;948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59" name="Google Shape;959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" name="Google Shape;969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2" name="Google Shape;972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3" name="Google Shape;973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4" name="Google Shape;974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5" name="Google Shape;975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6" name="Google Shape;976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77" name="Google Shape;977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78" name="Google Shape;978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89" name="Google Shape;989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2" name="Google Shape;1002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3" name="Google Shape;1003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4" name="Google Shape;1004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5" name="Google Shape;1005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6" name="Google Shape;1006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7" name="Google Shape;1007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8" name="Google Shape;1008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9" name="Google Shape;1009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10" name="Google Shape;1010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011" name="Google Shape;1011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1012" name="Google Shape;1012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1013" name="Google Shape;1013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2" name="Google Shape;1022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" name="Google Shape;1025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28" name="Google Shape;1028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30" name="Google Shape;1030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31" name="Google Shape;1031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32" name="Google Shape;1032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3" name="Google Shape;1033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34" name="Google Shape;1034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" name="Google Shape;1037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8" name="Google Shape;1038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9" name="Google Shape;1039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0" name="Google Shape;1040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1" name="Google Shape;1041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1042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1043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" name="Google Shape;1044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5" name="Google Shape;1045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6" name="Google Shape;1046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7" name="Google Shape;1047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" name="Google Shape;1048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" name="Google Shape;1049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1050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1051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1052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63" name="Google Shape;1063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71" name="Google Shape;1071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75" name="Google Shape;107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76" name="Google Shape;107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7" name="Google Shape;107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8" name="Google Shape;107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" name="Google Shape;108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" name="Google Shape;108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" name="Google Shape;108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" name="Google Shape;108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" name="Google Shape;108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" name="Google Shape;108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7" name="Google Shape;108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" name="Google Shape;108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" name="Google Shape;108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" name="Google Shape;109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" name="Google Shape;109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" name="Google Shape;109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" name="Google Shape;109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" name="Google Shape;109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" name="Google Shape;109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" name="Google Shape;109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" name="Google Shape;109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" name="Google Shape;109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" name="Google Shape;109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" name="Google Shape;110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" name="Google Shape;110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" name="Google Shape;110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" name="Google Shape;110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" name="Google Shape;110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" name="Google Shape;110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" name="Google Shape;110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07" name="Google Shape;110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15" name="Google Shape;111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Google Shape;1120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1" name="Google Shape;1121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122" name="Google Shape;1122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33" name="Google Shape;1133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" name="Google Shape;1143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44" name="Google Shape;114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47" name="Google Shape;114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50" name="Google Shape;115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52" name="Google Shape;1152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96" name="Google Shape;196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7" name="Google Shape;197;p4"/>
            <p:cNvSpPr/>
            <p:nvPr/>
          </p:nvSpPr>
          <p:spPr>
            <a:xfrm rot="10515695" flipH="1">
              <a:off x="8395243" y="73330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10515695" flipH="1">
              <a:off x="9021249" y="726033"/>
              <a:ext cx="650171" cy="721091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10515695" flipH="1">
              <a:off x="8701969" y="187519"/>
              <a:ext cx="650171" cy="721066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10515695" flipH="1">
              <a:off x="8382688" y="-35101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10515695" flipH="1">
              <a:off x="9008695" y="-358246"/>
              <a:ext cx="650196" cy="721041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10515695" flipH="1">
              <a:off x="8988036" y="-202011"/>
              <a:ext cx="57070" cy="57045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10515695" flipH="1">
              <a:off x="9613745" y="157614"/>
              <a:ext cx="57045" cy="57070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10515695" flipH="1">
              <a:off x="9310934" y="707797"/>
              <a:ext cx="57020" cy="57070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5" name="Google Shape;1155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56" name="Google Shape;1156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57" name="Google Shape;1157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8" name="Google Shape;1158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59" name="Google Shape;1159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60" name="Google Shape;1160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" name="Google Shape;1161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" name="Google Shape;1162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3" name="Google Shape;1163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" name="Google Shape;1164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" name="Google Shape;1165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" name="Google Shape;1166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" name="Google Shape;1167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" name="Google Shape;1168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" name="Google Shape;1169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" name="Google Shape;1170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" name="Google Shape;1171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" name="Google Shape;1172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" name="Google Shape;1173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" name="Google Shape;1174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88" name="Google Shape;1188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96" name="Google Shape;1196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200" name="Google Shape;1200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201" name="Google Shape;1201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2" name="Google Shape;1202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203" name="Google Shape;1203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204" name="Google Shape;1204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5" name="Google Shape;1205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6" name="Google Shape;1206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7" name="Google Shape;1207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8" name="Google Shape;1208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9" name="Google Shape;1209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0" name="Google Shape;1210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1" name="Google Shape;1211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2" name="Google Shape;1212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3" name="Google Shape;1213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4" name="Google Shape;1214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5" name="Google Shape;1215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6" name="Google Shape;1216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" name="Google Shape;1217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8" name="Google Shape;1218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9" name="Google Shape;1219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0" name="Google Shape;1220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1" name="Google Shape;1221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2" name="Google Shape;1222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3" name="Google Shape;1223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4" name="Google Shape;1224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5" name="Google Shape;1225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6" name="Google Shape;1226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7" name="Google Shape;1227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8" name="Google Shape;1228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" name="Google Shape;1229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" name="Google Shape;1230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1" name="Google Shape;1231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32" name="Google Shape;1232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" name="Google Shape;1233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" name="Google Shape;1234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5" name="Google Shape;1235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" name="Google Shape;1236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" name="Google Shape;1237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" name="Google Shape;1238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" name="Google Shape;1239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40" name="Google Shape;1240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44" name="Google Shape;1244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47" name="Google Shape;124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" name="Google Shape;1249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50" name="Google Shape;125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2" name="Google Shape;1252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3" name="Google Shape;1253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4" name="Google Shape;1254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5" name="Google Shape;1255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" name="Google Shape;1256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57" name="Google Shape;1257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9" name="Google Shape;209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0" name="Google Shape;210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1" name="Google Shape;211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12" name="Google Shape;212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3" name="Google Shape;213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223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4" name="Google Shape;224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7" name="Google Shape;237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8" name="Google Shape;238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51" name="Google Shape;251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52" name="Google Shape;252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53" name="Google Shape;253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4" name="Google Shape;254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5" name="Google Shape;255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" name="Google Shape;279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" name="Google Shape;280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1" name="Google Shape;281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2" name="Google Shape;282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3" name="Google Shape;283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92" name="Google Shape;292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6" name="Google Shape;296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7" name="Google Shape;297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8" name="Google Shape;298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9" name="Google Shape;299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3" name="Google Shape;323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" name="Google Shape;324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" name="Google Shape;325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6" name="Google Shape;326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7" name="Google Shape;327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6" name="Google Shape;336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42" name="Google Shape;342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43" name="Google Shape;343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44" name="Google Shape;344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5" name="Google Shape;345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6" name="Google Shape;346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" name="Google Shape;370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83" name="Google Shape;383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7" name="Google Shape;38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8" name="Google Shape;38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9" name="Google Shape;38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90" name="Google Shape;39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" name="Google Shape;41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" name="Google Shape;41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" name="Google Shape;41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" name="Google Shape;41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" name="Google Shape;41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" name="Google Shape;41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7" name="Google Shape;42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0"/>
          <p:cNvSpPr txBox="1">
            <a:spLocks noGrp="1"/>
          </p:cNvSpPr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37" name="Google Shape;437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8" name="Google Shape;438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9" name="Google Shape;439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8" name="Google Shape;448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Google Shape;451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legal-challenges-faced-msmes-vcounsel-your-virtual-legal-tea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yourstory.com/smbstory/legal-support-help-msmes-tackle-challenges-self-reliant-india" TargetMode="External"/><Relationship Id="rId5" Type="http://schemas.openxmlformats.org/officeDocument/2006/relationships/hyperlink" Target="https://poonawallafincorp.com/blogs/major-challenges-for-msme-business-loans.php" TargetMode="External"/><Relationship Id="rId4" Type="http://schemas.openxmlformats.org/officeDocument/2006/relationships/hyperlink" Target="https://ksandk.com/startups/msmes-in-india-legal-support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3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3" name="Google Shape;1263;p3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4" name="Google Shape;1264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65" name="Google Shape;1265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68" name="Google Shape;1268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71" name="Google Shape;1271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3" name="Google Shape;1273;p32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32"/>
          <p:cNvSpPr txBox="1">
            <a:spLocks noGrp="1"/>
          </p:cNvSpPr>
          <p:nvPr>
            <p:ph type="ctrTitle"/>
          </p:nvPr>
        </p:nvSpPr>
        <p:spPr>
          <a:xfrm>
            <a:off x="528925" y="2034596"/>
            <a:ext cx="7033800" cy="142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LegalEase </a:t>
            </a:r>
            <a:r>
              <a:rPr lang="en" sz="5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Legal-Pit-Stop for MSMEs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5" name="Google Shape;1275;p32"/>
          <p:cNvSpPr txBox="1">
            <a:spLocks noGrp="1"/>
          </p:cNvSpPr>
          <p:nvPr>
            <p:ph type="subTitle" idx="1"/>
          </p:nvPr>
        </p:nvSpPr>
        <p:spPr>
          <a:xfrm>
            <a:off x="528925" y="3291375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Legal Professional for MSMEs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41"/>
          <p:cNvSpPr/>
          <p:nvPr/>
        </p:nvSpPr>
        <p:spPr>
          <a:xfrm rot="5400000">
            <a:off x="1385362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41"/>
          <p:cNvSpPr/>
          <p:nvPr/>
        </p:nvSpPr>
        <p:spPr>
          <a:xfrm rot="5400000">
            <a:off x="3986623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41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PROVIDING?</a:t>
            </a:r>
            <a:endParaRPr/>
          </a:p>
        </p:txBody>
      </p:sp>
      <p:sp>
        <p:nvSpPr>
          <p:cNvPr id="1466" name="Google Shape;1466;p41"/>
          <p:cNvSpPr txBox="1">
            <a:spLocks noGrp="1"/>
          </p:cNvSpPr>
          <p:nvPr>
            <p:ph type="subTitle" idx="1"/>
          </p:nvPr>
        </p:nvSpPr>
        <p:spPr>
          <a:xfrm>
            <a:off x="815812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Updating or creating new documents.</a:t>
            </a:r>
            <a:endParaRPr sz="1300"/>
          </a:p>
        </p:txBody>
      </p:sp>
      <p:sp>
        <p:nvSpPr>
          <p:cNvPr id="1467" name="Google Shape;1467;p41"/>
          <p:cNvSpPr txBox="1">
            <a:spLocks noGrp="1"/>
          </p:cNvSpPr>
          <p:nvPr>
            <p:ph type="subTitle" idx="2"/>
          </p:nvPr>
        </p:nvSpPr>
        <p:spPr>
          <a:xfrm>
            <a:off x="3290300" y="3180750"/>
            <a:ext cx="2452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Query any Legal document and get relevant answers.</a:t>
            </a:r>
            <a:endParaRPr sz="1300"/>
          </a:p>
        </p:txBody>
      </p:sp>
      <p:sp>
        <p:nvSpPr>
          <p:cNvPr id="1468" name="Google Shape;1468;p41"/>
          <p:cNvSpPr txBox="1">
            <a:spLocks noGrp="1"/>
          </p:cNvSpPr>
          <p:nvPr>
            <p:ph type="subTitle" idx="3"/>
          </p:nvPr>
        </p:nvSpPr>
        <p:spPr>
          <a:xfrm>
            <a:off x="6121800" y="3180750"/>
            <a:ext cx="22344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Highlighting acceptable or unacceptable clauses.</a:t>
            </a:r>
            <a:endParaRPr sz="1300"/>
          </a:p>
        </p:txBody>
      </p:sp>
      <p:sp>
        <p:nvSpPr>
          <p:cNvPr id="1469" name="Google Shape;1469;p41"/>
          <p:cNvSpPr txBox="1">
            <a:spLocks noGrp="1"/>
          </p:cNvSpPr>
          <p:nvPr>
            <p:ph type="subTitle" idx="4"/>
          </p:nvPr>
        </p:nvSpPr>
        <p:spPr>
          <a:xfrm>
            <a:off x="815812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GENERATION</a:t>
            </a:r>
            <a:endParaRPr/>
          </a:p>
        </p:txBody>
      </p:sp>
      <p:sp>
        <p:nvSpPr>
          <p:cNvPr id="1470" name="Google Shape;1470;p41"/>
          <p:cNvSpPr txBox="1">
            <a:spLocks noGrp="1"/>
          </p:cNvSpPr>
          <p:nvPr>
            <p:ph type="subTitle" idx="5"/>
          </p:nvPr>
        </p:nvSpPr>
        <p:spPr>
          <a:xfrm>
            <a:off x="3164101" y="2726175"/>
            <a:ext cx="27531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</a:t>
            </a:r>
            <a:endParaRPr/>
          </a:p>
        </p:txBody>
      </p:sp>
      <p:sp>
        <p:nvSpPr>
          <p:cNvPr id="1471" name="Google Shape;1471;p41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</a:t>
            </a:r>
            <a:endParaRPr/>
          </a:p>
        </p:txBody>
      </p:sp>
      <p:grpSp>
        <p:nvGrpSpPr>
          <p:cNvPr id="1472" name="Google Shape;1472;p41"/>
          <p:cNvGrpSpPr/>
          <p:nvPr/>
        </p:nvGrpSpPr>
        <p:grpSpPr>
          <a:xfrm>
            <a:off x="1597641" y="1793256"/>
            <a:ext cx="531542" cy="602023"/>
            <a:chOff x="4020665" y="1431080"/>
            <a:chExt cx="531542" cy="602023"/>
          </a:xfrm>
        </p:grpSpPr>
        <p:sp>
          <p:nvSpPr>
            <p:cNvPr id="1473" name="Google Shape;1473;p41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1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1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1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1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1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1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1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1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1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1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1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1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1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1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41"/>
          <p:cNvGrpSpPr/>
          <p:nvPr/>
        </p:nvGrpSpPr>
        <p:grpSpPr>
          <a:xfrm>
            <a:off x="4169317" y="1793289"/>
            <a:ext cx="590713" cy="601957"/>
            <a:chOff x="1230449" y="2288393"/>
            <a:chExt cx="590713" cy="601957"/>
          </a:xfrm>
        </p:grpSpPr>
        <p:sp>
          <p:nvSpPr>
            <p:cNvPr id="1489" name="Google Shape;1489;p41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1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1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1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1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1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1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1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1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1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1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1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1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41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503" name="Google Shape;1503;p41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1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1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1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1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1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1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" name="Google Shape;1510;p41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11" name="Google Shape;1511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" name="Google Shape;1513;p41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514" name="Google Shape;1514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" name="Google Shape;1516;p41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517" name="Google Shape;1517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19" name="Google Shape;1519;p41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520" name="Google Shape;1520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10A8D4-2A67-6228-A9C9-8FA3B10F1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732" y="672781"/>
            <a:ext cx="7410650" cy="400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045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4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LEADERs </a:t>
            </a:r>
            <a:endParaRPr/>
          </a:p>
        </p:txBody>
      </p:sp>
      <p:sp>
        <p:nvSpPr>
          <p:cNvPr id="1526" name="Google Shape;1526;p42"/>
          <p:cNvSpPr txBox="1">
            <a:spLocks noGrp="1"/>
          </p:cNvSpPr>
          <p:nvPr>
            <p:ph type="subTitle" idx="1"/>
          </p:nvPr>
        </p:nvSpPr>
        <p:spPr>
          <a:xfrm>
            <a:off x="4879888" y="317916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 uses next-generation AI to automate the generation, negotiation and analysis of contracts.</a:t>
            </a:r>
            <a:endParaRPr/>
          </a:p>
        </p:txBody>
      </p:sp>
      <p:sp>
        <p:nvSpPr>
          <p:cNvPr id="1527" name="Google Shape;1527;p42"/>
          <p:cNvSpPr txBox="1">
            <a:spLocks noGrp="1"/>
          </p:cNvSpPr>
          <p:nvPr>
            <p:ph type="subTitle" idx="2"/>
          </p:nvPr>
        </p:nvSpPr>
        <p:spPr>
          <a:xfrm>
            <a:off x="1506350" y="3182988"/>
            <a:ext cx="29550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automatically highlights and extracts provisions that are important to you and helps you organize your data for analysis.</a:t>
            </a:r>
            <a:endParaRPr/>
          </a:p>
        </p:txBody>
      </p:sp>
      <p:sp>
        <p:nvSpPr>
          <p:cNvPr id="1528" name="Google Shape;1528;p42"/>
          <p:cNvSpPr txBox="1">
            <a:spLocks noGrp="1"/>
          </p:cNvSpPr>
          <p:nvPr>
            <p:ph type="subTitle" idx="3"/>
          </p:nvPr>
        </p:nvSpPr>
        <p:spPr>
          <a:xfrm>
            <a:off x="4879888" y="272199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</a:t>
            </a:r>
            <a:endParaRPr/>
          </a:p>
        </p:txBody>
      </p:sp>
      <p:sp>
        <p:nvSpPr>
          <p:cNvPr id="1529" name="Google Shape;1529;p42"/>
          <p:cNvSpPr txBox="1">
            <a:spLocks noGrp="1"/>
          </p:cNvSpPr>
          <p:nvPr>
            <p:ph type="subTitle" idx="4"/>
          </p:nvPr>
        </p:nvSpPr>
        <p:spPr>
          <a:xfrm>
            <a:off x="1731038" y="2725828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KIRA</a:t>
            </a:r>
            <a:endParaRPr/>
          </a:p>
        </p:txBody>
      </p:sp>
      <p:sp>
        <p:nvSpPr>
          <p:cNvPr id="1530" name="Google Shape;1530;p42"/>
          <p:cNvSpPr/>
          <p:nvPr/>
        </p:nvSpPr>
        <p:spPr>
          <a:xfrm rot="5400000">
            <a:off x="2505775" y="1677955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42"/>
          <p:cNvSpPr/>
          <p:nvPr/>
        </p:nvSpPr>
        <p:spPr>
          <a:xfrm rot="5400000">
            <a:off x="5654638" y="167411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2" name="Google Shape;1532;p42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533" name="Google Shape;15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5" name="Google Shape;1535;p42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536" name="Google Shape;1536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2"/>
          <p:cNvGrpSpPr/>
          <p:nvPr/>
        </p:nvGrpSpPr>
        <p:grpSpPr>
          <a:xfrm>
            <a:off x="1506350" y="1719463"/>
            <a:ext cx="76825" cy="76800"/>
            <a:chOff x="3104875" y="1099400"/>
            <a:chExt cx="76825" cy="76800"/>
          </a:xfrm>
        </p:grpSpPr>
        <p:sp>
          <p:nvSpPr>
            <p:cNvPr id="1539" name="Google Shape;1539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1" name="Google Shape;1541;p42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2" name="Google Shape;1542;p4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3" name="Google Shape;1543;p42"/>
          <p:cNvGrpSpPr/>
          <p:nvPr/>
        </p:nvGrpSpPr>
        <p:grpSpPr>
          <a:xfrm>
            <a:off x="2756642" y="1823906"/>
            <a:ext cx="454355" cy="536704"/>
            <a:chOff x="4745408" y="4001992"/>
            <a:chExt cx="509652" cy="602023"/>
          </a:xfrm>
        </p:grpSpPr>
        <p:sp>
          <p:nvSpPr>
            <p:cNvPr id="1544" name="Google Shape;1544;p42"/>
            <p:cNvSpPr/>
            <p:nvPr/>
          </p:nvSpPr>
          <p:spPr>
            <a:xfrm>
              <a:off x="4745408" y="4001992"/>
              <a:ext cx="509652" cy="602023"/>
            </a:xfrm>
            <a:custGeom>
              <a:avLst/>
              <a:gdLst/>
              <a:ahLst/>
              <a:cxnLst/>
              <a:rect l="l" t="t" r="r" b="b"/>
              <a:pathLst>
                <a:path w="15366" h="18151" extrusionOk="0">
                  <a:moveTo>
                    <a:pt x="7621" y="3566"/>
                  </a:moveTo>
                  <a:cubicBezTo>
                    <a:pt x="8283" y="3566"/>
                    <a:pt x="8831" y="4057"/>
                    <a:pt x="8920" y="4696"/>
                  </a:cubicBezTo>
                  <a:lnTo>
                    <a:pt x="6321" y="4696"/>
                  </a:lnTo>
                  <a:cubicBezTo>
                    <a:pt x="6409" y="4058"/>
                    <a:pt x="6958" y="3566"/>
                    <a:pt x="7621" y="3566"/>
                  </a:cubicBezTo>
                  <a:close/>
                  <a:moveTo>
                    <a:pt x="10155" y="5228"/>
                  </a:moveTo>
                  <a:cubicBezTo>
                    <a:pt x="10236" y="5228"/>
                    <a:pt x="10304" y="5296"/>
                    <a:pt x="10304" y="5377"/>
                  </a:cubicBezTo>
                  <a:lnTo>
                    <a:pt x="10304" y="6649"/>
                  </a:lnTo>
                  <a:lnTo>
                    <a:pt x="532" y="6649"/>
                  </a:lnTo>
                  <a:lnTo>
                    <a:pt x="532" y="5377"/>
                  </a:lnTo>
                  <a:cubicBezTo>
                    <a:pt x="532" y="5296"/>
                    <a:pt x="600" y="5228"/>
                    <a:pt x="681" y="5228"/>
                  </a:cubicBezTo>
                  <a:close/>
                  <a:moveTo>
                    <a:pt x="10304" y="7181"/>
                  </a:moveTo>
                  <a:lnTo>
                    <a:pt x="10304" y="17619"/>
                  </a:lnTo>
                  <a:lnTo>
                    <a:pt x="532" y="17619"/>
                  </a:lnTo>
                  <a:lnTo>
                    <a:pt x="532" y="7181"/>
                  </a:lnTo>
                  <a:close/>
                  <a:moveTo>
                    <a:pt x="5211" y="1"/>
                  </a:moveTo>
                  <a:cubicBezTo>
                    <a:pt x="4835" y="1"/>
                    <a:pt x="4529" y="307"/>
                    <a:pt x="4529" y="683"/>
                  </a:cubicBezTo>
                  <a:lnTo>
                    <a:pt x="4529" y="4696"/>
                  </a:lnTo>
                  <a:lnTo>
                    <a:pt x="682" y="4696"/>
                  </a:lnTo>
                  <a:cubicBezTo>
                    <a:pt x="306" y="4696"/>
                    <a:pt x="0" y="5002"/>
                    <a:pt x="0" y="5377"/>
                  </a:cubicBezTo>
                  <a:lnTo>
                    <a:pt x="0" y="17707"/>
                  </a:lnTo>
                  <a:cubicBezTo>
                    <a:pt x="0" y="17951"/>
                    <a:pt x="198" y="18151"/>
                    <a:pt x="443" y="18151"/>
                  </a:cubicBezTo>
                  <a:lnTo>
                    <a:pt x="10394" y="18151"/>
                  </a:lnTo>
                  <a:cubicBezTo>
                    <a:pt x="10638" y="18151"/>
                    <a:pt x="10836" y="17951"/>
                    <a:pt x="10836" y="17707"/>
                  </a:cubicBezTo>
                  <a:lnTo>
                    <a:pt x="10836" y="13455"/>
                  </a:lnTo>
                  <a:lnTo>
                    <a:pt x="14923" y="13455"/>
                  </a:lnTo>
                  <a:cubicBezTo>
                    <a:pt x="15167" y="13455"/>
                    <a:pt x="15365" y="13256"/>
                    <a:pt x="15365" y="13012"/>
                  </a:cubicBezTo>
                  <a:lnTo>
                    <a:pt x="15365" y="9075"/>
                  </a:lnTo>
                  <a:cubicBezTo>
                    <a:pt x="15365" y="8928"/>
                    <a:pt x="15246" y="8809"/>
                    <a:pt x="15099" y="8809"/>
                  </a:cubicBezTo>
                  <a:cubicBezTo>
                    <a:pt x="14952" y="8809"/>
                    <a:pt x="14833" y="8928"/>
                    <a:pt x="14833" y="9075"/>
                  </a:cubicBezTo>
                  <a:lnTo>
                    <a:pt x="14833" y="12923"/>
                  </a:lnTo>
                  <a:lnTo>
                    <a:pt x="10836" y="12923"/>
                  </a:lnTo>
                  <a:lnTo>
                    <a:pt x="10836" y="11289"/>
                  </a:lnTo>
                  <a:lnTo>
                    <a:pt x="14102" y="11289"/>
                  </a:lnTo>
                  <a:cubicBezTo>
                    <a:pt x="14249" y="11289"/>
                    <a:pt x="14368" y="11169"/>
                    <a:pt x="14368" y="11023"/>
                  </a:cubicBezTo>
                  <a:cubicBezTo>
                    <a:pt x="14368" y="10876"/>
                    <a:pt x="14249" y="10757"/>
                    <a:pt x="14102" y="10757"/>
                  </a:cubicBezTo>
                  <a:lnTo>
                    <a:pt x="10836" y="10757"/>
                  </a:lnTo>
                  <a:lnTo>
                    <a:pt x="10836" y="10476"/>
                  </a:lnTo>
                  <a:lnTo>
                    <a:pt x="14102" y="10476"/>
                  </a:lnTo>
                  <a:cubicBezTo>
                    <a:pt x="14249" y="10476"/>
                    <a:pt x="14368" y="10357"/>
                    <a:pt x="14368" y="10210"/>
                  </a:cubicBezTo>
                  <a:cubicBezTo>
                    <a:pt x="14368" y="10063"/>
                    <a:pt x="14249" y="9944"/>
                    <a:pt x="14102" y="9944"/>
                  </a:cubicBezTo>
                  <a:lnTo>
                    <a:pt x="10836" y="9944"/>
                  </a:lnTo>
                  <a:lnTo>
                    <a:pt x="10836" y="9377"/>
                  </a:lnTo>
                  <a:lnTo>
                    <a:pt x="14102" y="9377"/>
                  </a:lnTo>
                  <a:cubicBezTo>
                    <a:pt x="14249" y="9377"/>
                    <a:pt x="14368" y="9258"/>
                    <a:pt x="14368" y="9111"/>
                  </a:cubicBezTo>
                  <a:cubicBezTo>
                    <a:pt x="14368" y="8964"/>
                    <a:pt x="14249" y="8845"/>
                    <a:pt x="14102" y="8845"/>
                  </a:cubicBezTo>
                  <a:lnTo>
                    <a:pt x="13818" y="8845"/>
                  </a:lnTo>
                  <a:lnTo>
                    <a:pt x="13818" y="6952"/>
                  </a:lnTo>
                  <a:cubicBezTo>
                    <a:pt x="13818" y="6805"/>
                    <a:pt x="13699" y="6687"/>
                    <a:pt x="13552" y="6687"/>
                  </a:cubicBezTo>
                  <a:cubicBezTo>
                    <a:pt x="13405" y="6687"/>
                    <a:pt x="13286" y="6805"/>
                    <a:pt x="13286" y="6952"/>
                  </a:cubicBezTo>
                  <a:lnTo>
                    <a:pt x="13286" y="8845"/>
                  </a:lnTo>
                  <a:lnTo>
                    <a:pt x="12862" y="8845"/>
                  </a:lnTo>
                  <a:lnTo>
                    <a:pt x="12862" y="7770"/>
                  </a:lnTo>
                  <a:cubicBezTo>
                    <a:pt x="12862" y="7623"/>
                    <a:pt x="12743" y="7504"/>
                    <a:pt x="12596" y="7504"/>
                  </a:cubicBezTo>
                  <a:cubicBezTo>
                    <a:pt x="12449" y="7504"/>
                    <a:pt x="12331" y="7623"/>
                    <a:pt x="12331" y="7770"/>
                  </a:cubicBezTo>
                  <a:lnTo>
                    <a:pt x="12331" y="8845"/>
                  </a:lnTo>
                  <a:lnTo>
                    <a:pt x="11875" y="8845"/>
                  </a:lnTo>
                  <a:lnTo>
                    <a:pt x="11875" y="6036"/>
                  </a:lnTo>
                  <a:cubicBezTo>
                    <a:pt x="11875" y="5889"/>
                    <a:pt x="11756" y="5770"/>
                    <a:pt x="11609" y="5770"/>
                  </a:cubicBezTo>
                  <a:cubicBezTo>
                    <a:pt x="11463" y="5770"/>
                    <a:pt x="11343" y="5889"/>
                    <a:pt x="11343" y="6036"/>
                  </a:cubicBezTo>
                  <a:lnTo>
                    <a:pt x="11343" y="8845"/>
                  </a:lnTo>
                  <a:lnTo>
                    <a:pt x="10836" y="8845"/>
                  </a:lnTo>
                  <a:lnTo>
                    <a:pt x="10836" y="5378"/>
                  </a:lnTo>
                  <a:cubicBezTo>
                    <a:pt x="10836" y="5002"/>
                    <a:pt x="10531" y="4696"/>
                    <a:pt x="10156" y="4696"/>
                  </a:cubicBezTo>
                  <a:lnTo>
                    <a:pt x="9456" y="4696"/>
                  </a:lnTo>
                  <a:cubicBezTo>
                    <a:pt x="9364" y="3765"/>
                    <a:pt x="8576" y="3034"/>
                    <a:pt x="7621" y="3034"/>
                  </a:cubicBezTo>
                  <a:cubicBezTo>
                    <a:pt x="6665" y="3034"/>
                    <a:pt x="5877" y="3765"/>
                    <a:pt x="5785" y="4696"/>
                  </a:cubicBezTo>
                  <a:lnTo>
                    <a:pt x="5061" y="4696"/>
                  </a:lnTo>
                  <a:lnTo>
                    <a:pt x="5061" y="2486"/>
                  </a:lnTo>
                  <a:lnTo>
                    <a:pt x="7187" y="2486"/>
                  </a:lnTo>
                  <a:cubicBezTo>
                    <a:pt x="7333" y="2486"/>
                    <a:pt x="7452" y="2366"/>
                    <a:pt x="7452" y="2220"/>
                  </a:cubicBezTo>
                  <a:cubicBezTo>
                    <a:pt x="7452" y="2073"/>
                    <a:pt x="7333" y="1954"/>
                    <a:pt x="7187" y="1954"/>
                  </a:cubicBezTo>
                  <a:lnTo>
                    <a:pt x="5061" y="1954"/>
                  </a:lnTo>
                  <a:lnTo>
                    <a:pt x="5061" y="683"/>
                  </a:lnTo>
                  <a:cubicBezTo>
                    <a:pt x="5061" y="601"/>
                    <a:pt x="5130" y="533"/>
                    <a:pt x="5211" y="533"/>
                  </a:cubicBezTo>
                  <a:lnTo>
                    <a:pt x="14685" y="533"/>
                  </a:lnTo>
                  <a:cubicBezTo>
                    <a:pt x="14766" y="533"/>
                    <a:pt x="14834" y="601"/>
                    <a:pt x="14834" y="683"/>
                  </a:cubicBezTo>
                  <a:lnTo>
                    <a:pt x="14834" y="1954"/>
                  </a:lnTo>
                  <a:lnTo>
                    <a:pt x="8746" y="1954"/>
                  </a:lnTo>
                  <a:cubicBezTo>
                    <a:pt x="8599" y="1954"/>
                    <a:pt x="8480" y="2073"/>
                    <a:pt x="8480" y="2220"/>
                  </a:cubicBezTo>
                  <a:cubicBezTo>
                    <a:pt x="8480" y="2366"/>
                    <a:pt x="8599" y="2486"/>
                    <a:pt x="8746" y="2486"/>
                  </a:cubicBezTo>
                  <a:lnTo>
                    <a:pt x="14833" y="2486"/>
                  </a:lnTo>
                  <a:lnTo>
                    <a:pt x="14833" y="7728"/>
                  </a:lnTo>
                  <a:cubicBezTo>
                    <a:pt x="14833" y="7876"/>
                    <a:pt x="14952" y="7994"/>
                    <a:pt x="15099" y="7994"/>
                  </a:cubicBezTo>
                  <a:cubicBezTo>
                    <a:pt x="15246" y="7994"/>
                    <a:pt x="15365" y="7876"/>
                    <a:pt x="15365" y="7728"/>
                  </a:cubicBezTo>
                  <a:lnTo>
                    <a:pt x="15365" y="683"/>
                  </a:lnTo>
                  <a:cubicBezTo>
                    <a:pt x="15365" y="307"/>
                    <a:pt x="15059" y="1"/>
                    <a:pt x="14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514454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4" y="455"/>
                  </a:cubicBezTo>
                  <a:cubicBezTo>
                    <a:pt x="505" y="404"/>
                    <a:pt x="532" y="336"/>
                    <a:pt x="532" y="266"/>
                  </a:cubicBezTo>
                  <a:cubicBezTo>
                    <a:pt x="532" y="196"/>
                    <a:pt x="505" y="128"/>
                    <a:pt x="454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517512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6" y="532"/>
                    <a:pt x="405" y="504"/>
                    <a:pt x="454" y="455"/>
                  </a:cubicBezTo>
                  <a:cubicBezTo>
                    <a:pt x="504" y="404"/>
                    <a:pt x="532" y="335"/>
                    <a:pt x="532" y="266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5205674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5" y="404"/>
                    <a:pt x="532" y="335"/>
                    <a:pt x="532" y="266"/>
                  </a:cubicBezTo>
                  <a:cubicBezTo>
                    <a:pt x="532" y="197"/>
                    <a:pt x="505" y="128"/>
                    <a:pt x="455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2"/>
            <p:cNvSpPr/>
            <p:nvPr/>
          </p:nvSpPr>
          <p:spPr>
            <a:xfrm>
              <a:off x="5126834" y="4109687"/>
              <a:ext cx="88259" cy="17678"/>
            </a:xfrm>
            <a:custGeom>
              <a:avLst/>
              <a:gdLst/>
              <a:ahLst/>
              <a:cxnLst/>
              <a:rect l="l" t="t" r="r" b="b"/>
              <a:pathLst>
                <a:path w="2661" h="533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2395" y="532"/>
                  </a:lnTo>
                  <a:cubicBezTo>
                    <a:pt x="2542" y="532"/>
                    <a:pt x="2660" y="413"/>
                    <a:pt x="2660" y="266"/>
                  </a:cubicBezTo>
                  <a:cubicBezTo>
                    <a:pt x="2661" y="119"/>
                    <a:pt x="2542" y="0"/>
                    <a:pt x="2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2"/>
            <p:cNvSpPr/>
            <p:nvPr/>
          </p:nvSpPr>
          <p:spPr>
            <a:xfrm>
              <a:off x="5126834" y="4136652"/>
              <a:ext cx="88259" cy="17645"/>
            </a:xfrm>
            <a:custGeom>
              <a:avLst/>
              <a:gdLst/>
              <a:ahLst/>
              <a:cxnLst/>
              <a:rect l="l" t="t" r="r" b="b"/>
              <a:pathLst>
                <a:path w="2661" h="532" extrusionOk="0">
                  <a:moveTo>
                    <a:pt x="266" y="1"/>
                  </a:moveTo>
                  <a:cubicBezTo>
                    <a:pt x="119" y="1"/>
                    <a:pt x="1" y="120"/>
                    <a:pt x="1" y="265"/>
                  </a:cubicBezTo>
                  <a:cubicBezTo>
                    <a:pt x="1" y="412"/>
                    <a:pt x="120" y="531"/>
                    <a:pt x="266" y="531"/>
                  </a:cubicBezTo>
                  <a:lnTo>
                    <a:pt x="2395" y="531"/>
                  </a:lnTo>
                  <a:cubicBezTo>
                    <a:pt x="2542" y="531"/>
                    <a:pt x="2660" y="412"/>
                    <a:pt x="2660" y="265"/>
                  </a:cubicBezTo>
                  <a:cubicBezTo>
                    <a:pt x="2661" y="120"/>
                    <a:pt x="2542" y="1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2"/>
            <p:cNvSpPr/>
            <p:nvPr/>
          </p:nvSpPr>
          <p:spPr>
            <a:xfrm>
              <a:off x="5157448" y="4163584"/>
              <a:ext cx="57645" cy="17678"/>
            </a:xfrm>
            <a:custGeom>
              <a:avLst/>
              <a:gdLst/>
              <a:ahLst/>
              <a:cxnLst/>
              <a:rect l="l" t="t" r="r" b="b"/>
              <a:pathLst>
                <a:path w="173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472" y="533"/>
                  </a:lnTo>
                  <a:cubicBezTo>
                    <a:pt x="1619" y="533"/>
                    <a:pt x="1737" y="413"/>
                    <a:pt x="1737" y="267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2"/>
            <p:cNvSpPr/>
            <p:nvPr/>
          </p:nvSpPr>
          <p:spPr>
            <a:xfrm>
              <a:off x="5127730" y="4385707"/>
              <a:ext cx="94262" cy="17645"/>
            </a:xfrm>
            <a:custGeom>
              <a:avLst/>
              <a:gdLst/>
              <a:ahLst/>
              <a:cxnLst/>
              <a:rect l="l" t="t" r="r" b="b"/>
              <a:pathLst>
                <a:path w="2842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575" y="532"/>
                  </a:lnTo>
                  <a:cubicBezTo>
                    <a:pt x="2722" y="532"/>
                    <a:pt x="2841" y="413"/>
                    <a:pt x="2841" y="266"/>
                  </a:cubicBezTo>
                  <a:cubicBezTo>
                    <a:pt x="2841" y="119"/>
                    <a:pt x="2722" y="0"/>
                    <a:pt x="2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2"/>
            <p:cNvSpPr/>
            <p:nvPr/>
          </p:nvSpPr>
          <p:spPr>
            <a:xfrm>
              <a:off x="4924380" y="4033700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2" y="532"/>
                  </a:lnTo>
                  <a:cubicBezTo>
                    <a:pt x="1619" y="532"/>
                    <a:pt x="1738" y="413"/>
                    <a:pt x="1738" y="266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2"/>
            <p:cNvSpPr/>
            <p:nvPr/>
          </p:nvSpPr>
          <p:spPr>
            <a:xfrm>
              <a:off x="4997249" y="4189389"/>
              <a:ext cx="17678" cy="17711"/>
            </a:xfrm>
            <a:custGeom>
              <a:avLst/>
              <a:gdLst/>
              <a:ahLst/>
              <a:cxnLst/>
              <a:rect l="l" t="t" r="r" b="b"/>
              <a:pathLst>
                <a:path w="533" h="534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30" y="129"/>
                    <a:pt x="1" y="197"/>
                    <a:pt x="1" y="268"/>
                  </a:cubicBezTo>
                  <a:cubicBezTo>
                    <a:pt x="1" y="338"/>
                    <a:pt x="30" y="406"/>
                    <a:pt x="79" y="456"/>
                  </a:cubicBezTo>
                  <a:cubicBezTo>
                    <a:pt x="128" y="505"/>
                    <a:pt x="197" y="534"/>
                    <a:pt x="267" y="534"/>
                  </a:cubicBezTo>
                  <a:cubicBezTo>
                    <a:pt x="337" y="534"/>
                    <a:pt x="405" y="505"/>
                    <a:pt x="455" y="456"/>
                  </a:cubicBezTo>
                  <a:cubicBezTo>
                    <a:pt x="504" y="406"/>
                    <a:pt x="533" y="338"/>
                    <a:pt x="533" y="268"/>
                  </a:cubicBezTo>
                  <a:cubicBezTo>
                    <a:pt x="533" y="197"/>
                    <a:pt x="504" y="129"/>
                    <a:pt x="455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2"/>
            <p:cNvSpPr/>
            <p:nvPr/>
          </p:nvSpPr>
          <p:spPr>
            <a:xfrm>
              <a:off x="5027796" y="4189422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9" y="504"/>
                    <a:pt x="197" y="533"/>
                    <a:pt x="267" y="533"/>
                  </a:cubicBezTo>
                  <a:cubicBezTo>
                    <a:pt x="338" y="533"/>
                    <a:pt x="405" y="504"/>
                    <a:pt x="456" y="455"/>
                  </a:cubicBezTo>
                  <a:cubicBezTo>
                    <a:pt x="505" y="405"/>
                    <a:pt x="533" y="337"/>
                    <a:pt x="533" y="266"/>
                  </a:cubicBezTo>
                  <a:cubicBezTo>
                    <a:pt x="533" y="196"/>
                    <a:pt x="505" y="128"/>
                    <a:pt x="456" y="78"/>
                  </a:cubicBezTo>
                  <a:cubicBezTo>
                    <a:pt x="405" y="29"/>
                    <a:pt x="338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2"/>
            <p:cNvSpPr/>
            <p:nvPr/>
          </p:nvSpPr>
          <p:spPr>
            <a:xfrm>
              <a:off x="5058377" y="418942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7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6"/>
                    <a:pt x="504" y="128"/>
                    <a:pt x="455" y="78"/>
                  </a:cubicBezTo>
                  <a:cubicBezTo>
                    <a:pt x="405" y="29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2"/>
            <p:cNvSpPr/>
            <p:nvPr/>
          </p:nvSpPr>
          <p:spPr>
            <a:xfrm>
              <a:off x="4785342" y="4319173"/>
              <a:ext cx="279503" cy="244876"/>
            </a:xfrm>
            <a:custGeom>
              <a:avLst/>
              <a:gdLst/>
              <a:ahLst/>
              <a:cxnLst/>
              <a:rect l="l" t="t" r="r" b="b"/>
              <a:pathLst>
                <a:path w="8427" h="7383" extrusionOk="0">
                  <a:moveTo>
                    <a:pt x="1541" y="5099"/>
                  </a:moveTo>
                  <a:lnTo>
                    <a:pt x="1541" y="6850"/>
                  </a:lnTo>
                  <a:lnTo>
                    <a:pt x="1001" y="6850"/>
                  </a:lnTo>
                  <a:lnTo>
                    <a:pt x="1001" y="5099"/>
                  </a:lnTo>
                  <a:close/>
                  <a:moveTo>
                    <a:pt x="5465" y="2932"/>
                  </a:moveTo>
                  <a:lnTo>
                    <a:pt x="5465" y="6850"/>
                  </a:lnTo>
                  <a:lnTo>
                    <a:pt x="4926" y="6850"/>
                  </a:lnTo>
                  <a:lnTo>
                    <a:pt x="4926" y="2932"/>
                  </a:lnTo>
                  <a:close/>
                  <a:moveTo>
                    <a:pt x="7427" y="532"/>
                  </a:moveTo>
                  <a:lnTo>
                    <a:pt x="7427" y="6850"/>
                  </a:lnTo>
                  <a:lnTo>
                    <a:pt x="6888" y="6850"/>
                  </a:lnTo>
                  <a:lnTo>
                    <a:pt x="6888" y="532"/>
                  </a:lnTo>
                  <a:close/>
                  <a:moveTo>
                    <a:pt x="6830" y="1"/>
                  </a:moveTo>
                  <a:cubicBezTo>
                    <a:pt x="6568" y="1"/>
                    <a:pt x="6356" y="213"/>
                    <a:pt x="6356" y="474"/>
                  </a:cubicBezTo>
                  <a:lnTo>
                    <a:pt x="6356" y="6850"/>
                  </a:lnTo>
                  <a:lnTo>
                    <a:pt x="5997" y="6850"/>
                  </a:lnTo>
                  <a:lnTo>
                    <a:pt x="5997" y="2874"/>
                  </a:lnTo>
                  <a:cubicBezTo>
                    <a:pt x="5997" y="2612"/>
                    <a:pt x="5784" y="2400"/>
                    <a:pt x="5522" y="2400"/>
                  </a:cubicBezTo>
                  <a:lnTo>
                    <a:pt x="4867" y="2400"/>
                  </a:lnTo>
                  <a:cubicBezTo>
                    <a:pt x="4606" y="2400"/>
                    <a:pt x="4394" y="2612"/>
                    <a:pt x="4394" y="2874"/>
                  </a:cubicBezTo>
                  <a:lnTo>
                    <a:pt x="4394" y="6850"/>
                  </a:lnTo>
                  <a:lnTo>
                    <a:pt x="4033" y="6850"/>
                  </a:lnTo>
                  <a:lnTo>
                    <a:pt x="4033" y="3483"/>
                  </a:lnTo>
                  <a:cubicBezTo>
                    <a:pt x="4033" y="3336"/>
                    <a:pt x="3914" y="3217"/>
                    <a:pt x="3769" y="3217"/>
                  </a:cubicBezTo>
                  <a:cubicBezTo>
                    <a:pt x="3621" y="3217"/>
                    <a:pt x="3503" y="3336"/>
                    <a:pt x="3503" y="3483"/>
                  </a:cubicBezTo>
                  <a:lnTo>
                    <a:pt x="3503" y="6850"/>
                  </a:lnTo>
                  <a:lnTo>
                    <a:pt x="2964" y="6850"/>
                  </a:lnTo>
                  <a:lnTo>
                    <a:pt x="2964" y="1306"/>
                  </a:lnTo>
                  <a:lnTo>
                    <a:pt x="3503" y="1306"/>
                  </a:lnTo>
                  <a:lnTo>
                    <a:pt x="3503" y="2065"/>
                  </a:lnTo>
                  <a:cubicBezTo>
                    <a:pt x="3503" y="2211"/>
                    <a:pt x="3621" y="2331"/>
                    <a:pt x="3769" y="2331"/>
                  </a:cubicBezTo>
                  <a:cubicBezTo>
                    <a:pt x="3914" y="2331"/>
                    <a:pt x="4033" y="2211"/>
                    <a:pt x="4033" y="2065"/>
                  </a:cubicBezTo>
                  <a:lnTo>
                    <a:pt x="4033" y="1248"/>
                  </a:lnTo>
                  <a:cubicBezTo>
                    <a:pt x="4033" y="987"/>
                    <a:pt x="3821" y="775"/>
                    <a:pt x="3560" y="775"/>
                  </a:cubicBezTo>
                  <a:lnTo>
                    <a:pt x="2905" y="775"/>
                  </a:lnTo>
                  <a:cubicBezTo>
                    <a:pt x="2644" y="775"/>
                    <a:pt x="2432" y="987"/>
                    <a:pt x="2432" y="1248"/>
                  </a:cubicBezTo>
                  <a:lnTo>
                    <a:pt x="2432" y="6850"/>
                  </a:lnTo>
                  <a:lnTo>
                    <a:pt x="2071" y="6850"/>
                  </a:lnTo>
                  <a:lnTo>
                    <a:pt x="2071" y="5041"/>
                  </a:lnTo>
                  <a:cubicBezTo>
                    <a:pt x="2071" y="4779"/>
                    <a:pt x="1859" y="4567"/>
                    <a:pt x="1598" y="4567"/>
                  </a:cubicBezTo>
                  <a:lnTo>
                    <a:pt x="943" y="4567"/>
                  </a:lnTo>
                  <a:cubicBezTo>
                    <a:pt x="682" y="4567"/>
                    <a:pt x="470" y="4779"/>
                    <a:pt x="470" y="5041"/>
                  </a:cubicBezTo>
                  <a:lnTo>
                    <a:pt x="470" y="6850"/>
                  </a:lnTo>
                  <a:lnTo>
                    <a:pt x="266" y="6850"/>
                  </a:lnTo>
                  <a:cubicBezTo>
                    <a:pt x="120" y="6850"/>
                    <a:pt x="0" y="6969"/>
                    <a:pt x="0" y="7116"/>
                  </a:cubicBezTo>
                  <a:cubicBezTo>
                    <a:pt x="0" y="7263"/>
                    <a:pt x="120" y="7382"/>
                    <a:pt x="266" y="7382"/>
                  </a:cubicBezTo>
                  <a:lnTo>
                    <a:pt x="8161" y="7382"/>
                  </a:lnTo>
                  <a:cubicBezTo>
                    <a:pt x="8308" y="7382"/>
                    <a:pt x="8427" y="7263"/>
                    <a:pt x="8427" y="7116"/>
                  </a:cubicBezTo>
                  <a:cubicBezTo>
                    <a:pt x="8427" y="6969"/>
                    <a:pt x="8309" y="6850"/>
                    <a:pt x="8161" y="6850"/>
                  </a:cubicBezTo>
                  <a:lnTo>
                    <a:pt x="7959" y="6850"/>
                  </a:lnTo>
                  <a:lnTo>
                    <a:pt x="7959" y="474"/>
                  </a:lnTo>
                  <a:cubicBezTo>
                    <a:pt x="7959" y="213"/>
                    <a:pt x="7746" y="1"/>
                    <a:pt x="7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2"/>
            <p:cNvSpPr/>
            <p:nvPr/>
          </p:nvSpPr>
          <p:spPr>
            <a:xfrm>
              <a:off x="4785375" y="4265408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3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3"/>
                    <a:pt x="2660" y="267"/>
                  </a:cubicBezTo>
                  <a:cubicBezTo>
                    <a:pt x="2660" y="120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2"/>
            <p:cNvSpPr/>
            <p:nvPr/>
          </p:nvSpPr>
          <p:spPr>
            <a:xfrm>
              <a:off x="4785375" y="4292340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4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4"/>
                    <a:pt x="2660" y="267"/>
                  </a:cubicBezTo>
                  <a:cubicBezTo>
                    <a:pt x="2660" y="121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2"/>
            <p:cNvSpPr/>
            <p:nvPr/>
          </p:nvSpPr>
          <p:spPr>
            <a:xfrm>
              <a:off x="4785342" y="4319306"/>
              <a:ext cx="49784" cy="17678"/>
            </a:xfrm>
            <a:custGeom>
              <a:avLst/>
              <a:gdLst/>
              <a:ahLst/>
              <a:cxnLst/>
              <a:rect l="l" t="t" r="r" b="b"/>
              <a:pathLst>
                <a:path w="1501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lnTo>
                    <a:pt x="1235" y="533"/>
                  </a:lnTo>
                  <a:cubicBezTo>
                    <a:pt x="1381" y="533"/>
                    <a:pt x="1499" y="414"/>
                    <a:pt x="1499" y="267"/>
                  </a:cubicBezTo>
                  <a:cubicBezTo>
                    <a:pt x="1500" y="120"/>
                    <a:pt x="1381" y="1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2"/>
            <p:cNvSpPr/>
            <p:nvPr/>
          </p:nvSpPr>
          <p:spPr>
            <a:xfrm>
              <a:off x="4981959" y="4265408"/>
              <a:ext cx="68259" cy="17678"/>
            </a:xfrm>
            <a:custGeom>
              <a:avLst/>
              <a:gdLst/>
              <a:ahLst/>
              <a:cxnLst/>
              <a:rect l="l" t="t" r="r" b="b"/>
              <a:pathLst>
                <a:path w="205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791" y="533"/>
                  </a:lnTo>
                  <a:cubicBezTo>
                    <a:pt x="1938" y="533"/>
                    <a:pt x="2057" y="413"/>
                    <a:pt x="2057" y="267"/>
                  </a:cubicBezTo>
                  <a:cubicBezTo>
                    <a:pt x="2057" y="120"/>
                    <a:pt x="1938" y="1"/>
                    <a:pt x="1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2"/>
            <p:cNvSpPr/>
            <p:nvPr/>
          </p:nvSpPr>
          <p:spPr>
            <a:xfrm>
              <a:off x="4777083" y="4189422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19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1" y="532"/>
                  </a:lnTo>
                  <a:cubicBezTo>
                    <a:pt x="1618" y="532"/>
                    <a:pt x="1737" y="413"/>
                    <a:pt x="1737" y="266"/>
                  </a:cubicBezTo>
                  <a:cubicBezTo>
                    <a:pt x="1737" y="120"/>
                    <a:pt x="1618" y="1"/>
                    <a:pt x="1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2" name="Google Shape;1562;p42"/>
          <p:cNvGrpSpPr/>
          <p:nvPr/>
        </p:nvGrpSpPr>
        <p:grpSpPr>
          <a:xfrm>
            <a:off x="5864336" y="1820894"/>
            <a:ext cx="536704" cy="535077"/>
            <a:chOff x="6087962" y="4002888"/>
            <a:chExt cx="602023" cy="600199"/>
          </a:xfrm>
        </p:grpSpPr>
        <p:sp>
          <p:nvSpPr>
            <p:cNvPr id="1563" name="Google Shape;1563;p42"/>
            <p:cNvSpPr/>
            <p:nvPr/>
          </p:nvSpPr>
          <p:spPr>
            <a:xfrm>
              <a:off x="6270881" y="4002888"/>
              <a:ext cx="380763" cy="270116"/>
            </a:xfrm>
            <a:custGeom>
              <a:avLst/>
              <a:gdLst/>
              <a:ahLst/>
              <a:cxnLst/>
              <a:rect l="l" t="t" r="r" b="b"/>
              <a:pathLst>
                <a:path w="11480" h="8144" extrusionOk="0">
                  <a:moveTo>
                    <a:pt x="4361" y="2371"/>
                  </a:moveTo>
                  <a:lnTo>
                    <a:pt x="4361" y="7613"/>
                  </a:lnTo>
                  <a:lnTo>
                    <a:pt x="2245" y="7613"/>
                  </a:lnTo>
                  <a:lnTo>
                    <a:pt x="2245" y="2371"/>
                  </a:lnTo>
                  <a:close/>
                  <a:moveTo>
                    <a:pt x="8971" y="4039"/>
                  </a:moveTo>
                  <a:lnTo>
                    <a:pt x="8971" y="7613"/>
                  </a:lnTo>
                  <a:lnTo>
                    <a:pt x="7197" y="7613"/>
                  </a:lnTo>
                  <a:lnTo>
                    <a:pt x="7197" y="4039"/>
                  </a:lnTo>
                  <a:close/>
                  <a:moveTo>
                    <a:pt x="4841" y="1"/>
                  </a:moveTo>
                  <a:cubicBezTo>
                    <a:pt x="4576" y="1"/>
                    <a:pt x="4361" y="216"/>
                    <a:pt x="4361" y="480"/>
                  </a:cubicBezTo>
                  <a:lnTo>
                    <a:pt x="4361" y="1839"/>
                  </a:lnTo>
                  <a:lnTo>
                    <a:pt x="2193" y="1839"/>
                  </a:lnTo>
                  <a:cubicBezTo>
                    <a:pt x="1929" y="1839"/>
                    <a:pt x="1714" y="2055"/>
                    <a:pt x="1714" y="2319"/>
                  </a:cubicBezTo>
                  <a:lnTo>
                    <a:pt x="1714" y="7613"/>
                  </a:lnTo>
                  <a:lnTo>
                    <a:pt x="267" y="7613"/>
                  </a:lnTo>
                  <a:cubicBezTo>
                    <a:pt x="120" y="7613"/>
                    <a:pt x="1" y="7732"/>
                    <a:pt x="1" y="7878"/>
                  </a:cubicBezTo>
                  <a:cubicBezTo>
                    <a:pt x="1" y="8026"/>
                    <a:pt x="120" y="8144"/>
                    <a:pt x="267" y="8144"/>
                  </a:cubicBezTo>
                  <a:lnTo>
                    <a:pt x="11214" y="8144"/>
                  </a:lnTo>
                  <a:cubicBezTo>
                    <a:pt x="11361" y="8144"/>
                    <a:pt x="11480" y="8024"/>
                    <a:pt x="11480" y="7878"/>
                  </a:cubicBezTo>
                  <a:cubicBezTo>
                    <a:pt x="11480" y="7732"/>
                    <a:pt x="11361" y="7613"/>
                    <a:pt x="11214" y="7613"/>
                  </a:cubicBezTo>
                  <a:lnTo>
                    <a:pt x="9502" y="7613"/>
                  </a:lnTo>
                  <a:lnTo>
                    <a:pt x="9502" y="3986"/>
                  </a:lnTo>
                  <a:cubicBezTo>
                    <a:pt x="9502" y="3722"/>
                    <a:pt x="9287" y="3507"/>
                    <a:pt x="9023" y="3507"/>
                  </a:cubicBezTo>
                  <a:lnTo>
                    <a:pt x="7197" y="3507"/>
                  </a:lnTo>
                  <a:lnTo>
                    <a:pt x="7197" y="2915"/>
                  </a:lnTo>
                  <a:cubicBezTo>
                    <a:pt x="7197" y="2769"/>
                    <a:pt x="7078" y="2649"/>
                    <a:pt x="6931" y="2649"/>
                  </a:cubicBezTo>
                  <a:cubicBezTo>
                    <a:pt x="6785" y="2649"/>
                    <a:pt x="6666" y="2769"/>
                    <a:pt x="6666" y="2915"/>
                  </a:cubicBezTo>
                  <a:lnTo>
                    <a:pt x="6666" y="7613"/>
                  </a:lnTo>
                  <a:lnTo>
                    <a:pt x="4892" y="7613"/>
                  </a:lnTo>
                  <a:lnTo>
                    <a:pt x="4892" y="532"/>
                  </a:lnTo>
                  <a:lnTo>
                    <a:pt x="6666" y="532"/>
                  </a:lnTo>
                  <a:lnTo>
                    <a:pt x="6666" y="1497"/>
                  </a:lnTo>
                  <a:cubicBezTo>
                    <a:pt x="6666" y="1644"/>
                    <a:pt x="6785" y="1763"/>
                    <a:pt x="6931" y="1763"/>
                  </a:cubicBezTo>
                  <a:cubicBezTo>
                    <a:pt x="7078" y="1763"/>
                    <a:pt x="7197" y="1644"/>
                    <a:pt x="7197" y="1497"/>
                  </a:cubicBezTo>
                  <a:lnTo>
                    <a:pt x="7197" y="480"/>
                  </a:lnTo>
                  <a:cubicBezTo>
                    <a:pt x="7197" y="216"/>
                    <a:pt x="6983" y="1"/>
                    <a:pt x="6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2"/>
            <p:cNvSpPr/>
            <p:nvPr/>
          </p:nvSpPr>
          <p:spPr>
            <a:xfrm>
              <a:off x="6574430" y="4002888"/>
              <a:ext cx="77214" cy="77247"/>
            </a:xfrm>
            <a:custGeom>
              <a:avLst/>
              <a:gdLst/>
              <a:ahLst/>
              <a:cxnLst/>
              <a:rect l="l" t="t" r="r" b="b"/>
              <a:pathLst>
                <a:path w="2328" h="2329" extrusionOk="0">
                  <a:moveTo>
                    <a:pt x="1164" y="532"/>
                  </a:moveTo>
                  <a:cubicBezTo>
                    <a:pt x="1513" y="532"/>
                    <a:pt x="1796" y="816"/>
                    <a:pt x="1796" y="1165"/>
                  </a:cubicBezTo>
                  <a:cubicBezTo>
                    <a:pt x="1796" y="1513"/>
                    <a:pt x="1513" y="1796"/>
                    <a:pt x="1164" y="1796"/>
                  </a:cubicBezTo>
                  <a:cubicBezTo>
                    <a:pt x="816" y="1796"/>
                    <a:pt x="532" y="1513"/>
                    <a:pt x="532" y="1165"/>
                  </a:cubicBezTo>
                  <a:cubicBezTo>
                    <a:pt x="532" y="816"/>
                    <a:pt x="816" y="532"/>
                    <a:pt x="1164" y="532"/>
                  </a:cubicBezTo>
                  <a:close/>
                  <a:moveTo>
                    <a:pt x="1164" y="1"/>
                  </a:moveTo>
                  <a:cubicBezTo>
                    <a:pt x="522" y="1"/>
                    <a:pt x="0" y="523"/>
                    <a:pt x="0" y="1165"/>
                  </a:cubicBezTo>
                  <a:cubicBezTo>
                    <a:pt x="0" y="1807"/>
                    <a:pt x="522" y="2328"/>
                    <a:pt x="1164" y="2328"/>
                  </a:cubicBezTo>
                  <a:cubicBezTo>
                    <a:pt x="1806" y="2328"/>
                    <a:pt x="2328" y="1807"/>
                    <a:pt x="2328" y="1165"/>
                  </a:cubicBezTo>
                  <a:cubicBezTo>
                    <a:pt x="2328" y="523"/>
                    <a:pt x="1806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2"/>
            <p:cNvSpPr/>
            <p:nvPr/>
          </p:nvSpPr>
          <p:spPr>
            <a:xfrm>
              <a:off x="6443219" y="4032672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4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2"/>
            <p:cNvSpPr/>
            <p:nvPr/>
          </p:nvSpPr>
          <p:spPr>
            <a:xfrm>
              <a:off x="6443219" y="4059637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2"/>
            <p:cNvSpPr/>
            <p:nvPr/>
          </p:nvSpPr>
          <p:spPr>
            <a:xfrm>
              <a:off x="6443219" y="4086602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8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2"/>
            <p:cNvSpPr/>
            <p:nvPr/>
          </p:nvSpPr>
          <p:spPr>
            <a:xfrm>
              <a:off x="6443219" y="411353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2"/>
            <p:cNvSpPr/>
            <p:nvPr/>
          </p:nvSpPr>
          <p:spPr>
            <a:xfrm>
              <a:off x="6443219" y="4140466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2"/>
            <p:cNvSpPr/>
            <p:nvPr/>
          </p:nvSpPr>
          <p:spPr>
            <a:xfrm>
              <a:off x="6443219" y="4167399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2"/>
            <p:cNvSpPr/>
            <p:nvPr/>
          </p:nvSpPr>
          <p:spPr>
            <a:xfrm>
              <a:off x="6443219" y="419436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2"/>
            <p:cNvSpPr/>
            <p:nvPr/>
          </p:nvSpPr>
          <p:spPr>
            <a:xfrm>
              <a:off x="6443219" y="4221329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2"/>
            <p:cNvSpPr/>
            <p:nvPr/>
          </p:nvSpPr>
          <p:spPr>
            <a:xfrm>
              <a:off x="6388228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8" y="128"/>
                    <a:pt x="0" y="197"/>
                    <a:pt x="0" y="267"/>
                  </a:cubicBezTo>
                  <a:cubicBezTo>
                    <a:pt x="0" y="337"/>
                    <a:pt x="28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2"/>
            <p:cNvSpPr/>
            <p:nvPr/>
          </p:nvSpPr>
          <p:spPr>
            <a:xfrm>
              <a:off x="6388228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2"/>
            <p:cNvSpPr/>
            <p:nvPr/>
          </p:nvSpPr>
          <p:spPr>
            <a:xfrm>
              <a:off x="6388228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5" y="1"/>
                    <a:pt x="127" y="29"/>
                    <a:pt x="78" y="79"/>
                  </a:cubicBezTo>
                  <a:cubicBezTo>
                    <a:pt x="28" y="129"/>
                    <a:pt x="0" y="197"/>
                    <a:pt x="0" y="268"/>
                  </a:cubicBezTo>
                  <a:cubicBezTo>
                    <a:pt x="0" y="336"/>
                    <a:pt x="28" y="405"/>
                    <a:pt x="78" y="455"/>
                  </a:cubicBezTo>
                  <a:cubicBezTo>
                    <a:pt x="127" y="505"/>
                    <a:pt x="195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8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2"/>
            <p:cNvSpPr/>
            <p:nvPr/>
          </p:nvSpPr>
          <p:spPr>
            <a:xfrm>
              <a:off x="6388228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5"/>
                    <a:pt x="78" y="454"/>
                  </a:cubicBezTo>
                  <a:cubicBezTo>
                    <a:pt x="127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2"/>
            <p:cNvSpPr/>
            <p:nvPr/>
          </p:nvSpPr>
          <p:spPr>
            <a:xfrm>
              <a:off x="6355027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2"/>
            <p:cNvSpPr/>
            <p:nvPr/>
          </p:nvSpPr>
          <p:spPr>
            <a:xfrm>
              <a:off x="6355027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7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2"/>
            <p:cNvSpPr/>
            <p:nvPr/>
          </p:nvSpPr>
          <p:spPr>
            <a:xfrm>
              <a:off x="6355027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9"/>
                    <a:pt x="78" y="79"/>
                  </a:cubicBezTo>
                  <a:cubicBezTo>
                    <a:pt x="29" y="129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5"/>
                    <a:pt x="196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2"/>
            <p:cNvSpPr/>
            <p:nvPr/>
          </p:nvSpPr>
          <p:spPr>
            <a:xfrm>
              <a:off x="6355027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2"/>
            <p:cNvSpPr/>
            <p:nvPr/>
          </p:nvSpPr>
          <p:spPr>
            <a:xfrm>
              <a:off x="6518841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3" y="729"/>
                    <a:pt x="533" y="582"/>
                  </a:cubicBezTo>
                  <a:lnTo>
                    <a:pt x="533" y="267"/>
                  </a:lnTo>
                  <a:cubicBezTo>
                    <a:pt x="533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2"/>
            <p:cNvSpPr/>
            <p:nvPr/>
          </p:nvSpPr>
          <p:spPr>
            <a:xfrm>
              <a:off x="6542954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2" y="729"/>
                    <a:pt x="532" y="582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2"/>
            <p:cNvSpPr/>
            <p:nvPr/>
          </p:nvSpPr>
          <p:spPr>
            <a:xfrm>
              <a:off x="6518841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5"/>
                  </a:lnTo>
                  <a:cubicBezTo>
                    <a:pt x="533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2"/>
            <p:cNvSpPr/>
            <p:nvPr/>
          </p:nvSpPr>
          <p:spPr>
            <a:xfrm>
              <a:off x="6542954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5"/>
                  </a:lnTo>
                  <a:cubicBezTo>
                    <a:pt x="532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2"/>
            <p:cNvSpPr/>
            <p:nvPr/>
          </p:nvSpPr>
          <p:spPr>
            <a:xfrm>
              <a:off x="6518841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6"/>
                  </a:lnTo>
                  <a:cubicBezTo>
                    <a:pt x="533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2"/>
            <p:cNvSpPr/>
            <p:nvPr/>
          </p:nvSpPr>
          <p:spPr>
            <a:xfrm>
              <a:off x="6542954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6"/>
                  </a:lnTo>
                  <a:cubicBezTo>
                    <a:pt x="532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2"/>
            <p:cNvSpPr/>
            <p:nvPr/>
          </p:nvSpPr>
          <p:spPr>
            <a:xfrm>
              <a:off x="6087962" y="4258178"/>
              <a:ext cx="602023" cy="344909"/>
            </a:xfrm>
            <a:custGeom>
              <a:avLst/>
              <a:gdLst/>
              <a:ahLst/>
              <a:cxnLst/>
              <a:rect l="l" t="t" r="r" b="b"/>
              <a:pathLst>
                <a:path w="18151" h="10399" extrusionOk="0">
                  <a:moveTo>
                    <a:pt x="16396" y="4902"/>
                  </a:moveTo>
                  <a:lnTo>
                    <a:pt x="16396" y="6877"/>
                  </a:lnTo>
                  <a:lnTo>
                    <a:pt x="15706" y="6877"/>
                  </a:lnTo>
                  <a:lnTo>
                    <a:pt x="15706" y="4902"/>
                  </a:lnTo>
                  <a:close/>
                  <a:moveTo>
                    <a:pt x="17530" y="1912"/>
                  </a:moveTo>
                  <a:cubicBezTo>
                    <a:pt x="17577" y="1912"/>
                    <a:pt x="17618" y="1952"/>
                    <a:pt x="17618" y="2000"/>
                  </a:cubicBezTo>
                  <a:lnTo>
                    <a:pt x="17618" y="9779"/>
                  </a:lnTo>
                  <a:cubicBezTo>
                    <a:pt x="17618" y="9827"/>
                    <a:pt x="17577" y="9867"/>
                    <a:pt x="17529" y="9867"/>
                  </a:cubicBezTo>
                  <a:lnTo>
                    <a:pt x="15706" y="9867"/>
                  </a:lnTo>
                  <a:lnTo>
                    <a:pt x="15706" y="9398"/>
                  </a:lnTo>
                  <a:cubicBezTo>
                    <a:pt x="15706" y="9251"/>
                    <a:pt x="15587" y="9132"/>
                    <a:pt x="15440" y="9132"/>
                  </a:cubicBezTo>
                  <a:cubicBezTo>
                    <a:pt x="15294" y="9132"/>
                    <a:pt x="15175" y="9251"/>
                    <a:pt x="15175" y="9398"/>
                  </a:cubicBezTo>
                  <a:lnTo>
                    <a:pt x="15175" y="9867"/>
                  </a:lnTo>
                  <a:lnTo>
                    <a:pt x="2846" y="9867"/>
                  </a:lnTo>
                  <a:lnTo>
                    <a:pt x="2846" y="4435"/>
                  </a:lnTo>
                  <a:cubicBezTo>
                    <a:pt x="2846" y="4289"/>
                    <a:pt x="2727" y="4170"/>
                    <a:pt x="2581" y="4170"/>
                  </a:cubicBezTo>
                  <a:cubicBezTo>
                    <a:pt x="2434" y="4170"/>
                    <a:pt x="2315" y="4289"/>
                    <a:pt x="2315" y="4435"/>
                  </a:cubicBezTo>
                  <a:lnTo>
                    <a:pt x="2315" y="9867"/>
                  </a:lnTo>
                  <a:lnTo>
                    <a:pt x="620" y="9867"/>
                  </a:lnTo>
                  <a:cubicBezTo>
                    <a:pt x="572" y="9867"/>
                    <a:pt x="532" y="9827"/>
                    <a:pt x="532" y="9779"/>
                  </a:cubicBezTo>
                  <a:lnTo>
                    <a:pt x="532" y="2000"/>
                  </a:lnTo>
                  <a:cubicBezTo>
                    <a:pt x="532" y="1952"/>
                    <a:pt x="572" y="1912"/>
                    <a:pt x="620" y="1912"/>
                  </a:cubicBezTo>
                  <a:lnTo>
                    <a:pt x="2315" y="1912"/>
                  </a:lnTo>
                  <a:lnTo>
                    <a:pt x="2315" y="2805"/>
                  </a:lnTo>
                  <a:cubicBezTo>
                    <a:pt x="2315" y="2952"/>
                    <a:pt x="2434" y="3071"/>
                    <a:pt x="2581" y="3071"/>
                  </a:cubicBezTo>
                  <a:cubicBezTo>
                    <a:pt x="2727" y="3071"/>
                    <a:pt x="2846" y="2952"/>
                    <a:pt x="2846" y="2805"/>
                  </a:cubicBezTo>
                  <a:lnTo>
                    <a:pt x="2846" y="1912"/>
                  </a:lnTo>
                  <a:lnTo>
                    <a:pt x="4717" y="1912"/>
                  </a:lnTo>
                  <a:lnTo>
                    <a:pt x="5237" y="3189"/>
                  </a:lnTo>
                  <a:cubicBezTo>
                    <a:pt x="5279" y="3293"/>
                    <a:pt x="5378" y="3355"/>
                    <a:pt x="5483" y="3355"/>
                  </a:cubicBezTo>
                  <a:cubicBezTo>
                    <a:pt x="5516" y="3355"/>
                    <a:pt x="5551" y="3348"/>
                    <a:pt x="5583" y="3335"/>
                  </a:cubicBezTo>
                  <a:cubicBezTo>
                    <a:pt x="5719" y="3279"/>
                    <a:pt x="5785" y="3124"/>
                    <a:pt x="5730" y="2989"/>
                  </a:cubicBezTo>
                  <a:lnTo>
                    <a:pt x="5291" y="1912"/>
                  </a:lnTo>
                  <a:lnTo>
                    <a:pt x="15175" y="1912"/>
                  </a:lnTo>
                  <a:lnTo>
                    <a:pt x="15175" y="7767"/>
                  </a:lnTo>
                  <a:cubicBezTo>
                    <a:pt x="15175" y="7914"/>
                    <a:pt x="15294" y="8033"/>
                    <a:pt x="15440" y="8033"/>
                  </a:cubicBezTo>
                  <a:cubicBezTo>
                    <a:pt x="15587" y="8033"/>
                    <a:pt x="15706" y="7914"/>
                    <a:pt x="15706" y="7767"/>
                  </a:cubicBezTo>
                  <a:lnTo>
                    <a:pt x="15706" y="7409"/>
                  </a:lnTo>
                  <a:lnTo>
                    <a:pt x="16485" y="7409"/>
                  </a:lnTo>
                  <a:cubicBezTo>
                    <a:pt x="16729" y="7409"/>
                    <a:pt x="16928" y="7211"/>
                    <a:pt x="16928" y="6966"/>
                  </a:cubicBezTo>
                  <a:lnTo>
                    <a:pt x="16928" y="4813"/>
                  </a:lnTo>
                  <a:cubicBezTo>
                    <a:pt x="16928" y="4569"/>
                    <a:pt x="16729" y="4370"/>
                    <a:pt x="16485" y="4370"/>
                  </a:cubicBezTo>
                  <a:lnTo>
                    <a:pt x="15706" y="4370"/>
                  </a:lnTo>
                  <a:lnTo>
                    <a:pt x="15706" y="1912"/>
                  </a:lnTo>
                  <a:close/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149" y="533"/>
                  </a:lnTo>
                  <a:cubicBezTo>
                    <a:pt x="4152" y="534"/>
                    <a:pt x="4157" y="537"/>
                    <a:pt x="4159" y="539"/>
                  </a:cubicBezTo>
                  <a:lnTo>
                    <a:pt x="4501" y="1380"/>
                  </a:lnTo>
                  <a:lnTo>
                    <a:pt x="620" y="1380"/>
                  </a:lnTo>
                  <a:cubicBezTo>
                    <a:pt x="279" y="1380"/>
                    <a:pt x="0" y="1658"/>
                    <a:pt x="0" y="2000"/>
                  </a:cubicBezTo>
                  <a:lnTo>
                    <a:pt x="0" y="9779"/>
                  </a:lnTo>
                  <a:cubicBezTo>
                    <a:pt x="0" y="10121"/>
                    <a:pt x="279" y="10399"/>
                    <a:pt x="620" y="10399"/>
                  </a:cubicBezTo>
                  <a:lnTo>
                    <a:pt x="17529" y="10399"/>
                  </a:lnTo>
                  <a:cubicBezTo>
                    <a:pt x="17872" y="10399"/>
                    <a:pt x="18150" y="10121"/>
                    <a:pt x="18150" y="9779"/>
                  </a:cubicBezTo>
                  <a:lnTo>
                    <a:pt x="18150" y="2000"/>
                  </a:lnTo>
                  <a:cubicBezTo>
                    <a:pt x="18150" y="1658"/>
                    <a:pt x="17871" y="1380"/>
                    <a:pt x="17529" y="1380"/>
                  </a:cubicBezTo>
                  <a:lnTo>
                    <a:pt x="5074" y="1380"/>
                  </a:lnTo>
                  <a:lnTo>
                    <a:pt x="4648" y="331"/>
                  </a:lnTo>
                  <a:cubicBezTo>
                    <a:pt x="4570" y="140"/>
                    <a:pt x="4364" y="1"/>
                    <a:pt x="4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2"/>
            <p:cNvSpPr/>
            <p:nvPr/>
          </p:nvSpPr>
          <p:spPr>
            <a:xfrm>
              <a:off x="6126337" y="4415889"/>
              <a:ext cx="17678" cy="75224"/>
            </a:xfrm>
            <a:custGeom>
              <a:avLst/>
              <a:gdLst/>
              <a:ahLst/>
              <a:cxnLst/>
              <a:rect l="l" t="t" r="r" b="b"/>
              <a:pathLst>
                <a:path w="533" h="2268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lnTo>
                    <a:pt x="0" y="2002"/>
                  </a:lnTo>
                  <a:cubicBezTo>
                    <a:pt x="0" y="2149"/>
                    <a:pt x="120" y="2268"/>
                    <a:pt x="266" y="2268"/>
                  </a:cubicBezTo>
                  <a:cubicBezTo>
                    <a:pt x="413" y="2268"/>
                    <a:pt x="532" y="2149"/>
                    <a:pt x="532" y="2002"/>
                  </a:cubicBezTo>
                  <a:lnTo>
                    <a:pt x="532" y="266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2"/>
            <p:cNvSpPr/>
            <p:nvPr/>
          </p:nvSpPr>
          <p:spPr>
            <a:xfrm>
              <a:off x="6255027" y="4389090"/>
              <a:ext cx="253665" cy="181758"/>
            </a:xfrm>
            <a:custGeom>
              <a:avLst/>
              <a:gdLst/>
              <a:ahLst/>
              <a:cxnLst/>
              <a:rect l="l" t="t" r="r" b="b"/>
              <a:pathLst>
                <a:path w="7648" h="5480" extrusionOk="0">
                  <a:moveTo>
                    <a:pt x="2834" y="1728"/>
                  </a:moveTo>
                  <a:lnTo>
                    <a:pt x="2834" y="4949"/>
                  </a:lnTo>
                  <a:lnTo>
                    <a:pt x="1645" y="4949"/>
                  </a:lnTo>
                  <a:lnTo>
                    <a:pt x="1645" y="1728"/>
                  </a:lnTo>
                  <a:close/>
                  <a:moveTo>
                    <a:pt x="4332" y="533"/>
                  </a:moveTo>
                  <a:lnTo>
                    <a:pt x="4332" y="4949"/>
                  </a:lnTo>
                  <a:lnTo>
                    <a:pt x="3366" y="4949"/>
                  </a:lnTo>
                  <a:lnTo>
                    <a:pt x="3366" y="533"/>
                  </a:lnTo>
                  <a:close/>
                  <a:moveTo>
                    <a:pt x="5830" y="2812"/>
                  </a:moveTo>
                  <a:lnTo>
                    <a:pt x="5830" y="4949"/>
                  </a:lnTo>
                  <a:lnTo>
                    <a:pt x="4864" y="4949"/>
                  </a:lnTo>
                  <a:lnTo>
                    <a:pt x="4864" y="2812"/>
                  </a:lnTo>
                  <a:close/>
                  <a:moveTo>
                    <a:pt x="3239" y="1"/>
                  </a:moveTo>
                  <a:cubicBezTo>
                    <a:pt x="3016" y="1"/>
                    <a:pt x="2834" y="183"/>
                    <a:pt x="2834" y="405"/>
                  </a:cubicBezTo>
                  <a:lnTo>
                    <a:pt x="2834" y="1196"/>
                  </a:lnTo>
                  <a:lnTo>
                    <a:pt x="1518" y="1196"/>
                  </a:lnTo>
                  <a:cubicBezTo>
                    <a:pt x="1295" y="1196"/>
                    <a:pt x="1113" y="1378"/>
                    <a:pt x="1113" y="1600"/>
                  </a:cubicBezTo>
                  <a:lnTo>
                    <a:pt x="1113" y="4948"/>
                  </a:lnTo>
                  <a:lnTo>
                    <a:pt x="266" y="4948"/>
                  </a:lnTo>
                  <a:cubicBezTo>
                    <a:pt x="120" y="4948"/>
                    <a:pt x="1" y="5067"/>
                    <a:pt x="1" y="5214"/>
                  </a:cubicBezTo>
                  <a:cubicBezTo>
                    <a:pt x="1" y="5360"/>
                    <a:pt x="120" y="5479"/>
                    <a:pt x="266" y="5479"/>
                  </a:cubicBezTo>
                  <a:lnTo>
                    <a:pt x="7382" y="5479"/>
                  </a:lnTo>
                  <a:cubicBezTo>
                    <a:pt x="7529" y="5479"/>
                    <a:pt x="7648" y="5360"/>
                    <a:pt x="7648" y="5214"/>
                  </a:cubicBezTo>
                  <a:cubicBezTo>
                    <a:pt x="7648" y="5067"/>
                    <a:pt x="7529" y="4949"/>
                    <a:pt x="7382" y="4949"/>
                  </a:cubicBezTo>
                  <a:lnTo>
                    <a:pt x="6362" y="4949"/>
                  </a:lnTo>
                  <a:lnTo>
                    <a:pt x="6362" y="2685"/>
                  </a:lnTo>
                  <a:cubicBezTo>
                    <a:pt x="6362" y="2462"/>
                    <a:pt x="6180" y="2280"/>
                    <a:pt x="5958" y="2280"/>
                  </a:cubicBezTo>
                  <a:lnTo>
                    <a:pt x="4864" y="2280"/>
                  </a:lnTo>
                  <a:lnTo>
                    <a:pt x="4864" y="405"/>
                  </a:lnTo>
                  <a:cubicBezTo>
                    <a:pt x="4864" y="183"/>
                    <a:pt x="4682" y="1"/>
                    <a:pt x="4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2"/>
            <p:cNvSpPr/>
            <p:nvPr/>
          </p:nvSpPr>
          <p:spPr>
            <a:xfrm>
              <a:off x="6530947" y="4371876"/>
              <a:ext cx="37446" cy="60398"/>
            </a:xfrm>
            <a:custGeom>
              <a:avLst/>
              <a:gdLst/>
              <a:ahLst/>
              <a:cxnLst/>
              <a:rect l="l" t="t" r="r" b="b"/>
              <a:pathLst>
                <a:path w="1129" h="1821" extrusionOk="0">
                  <a:moveTo>
                    <a:pt x="291" y="1"/>
                  </a:moveTo>
                  <a:cubicBezTo>
                    <a:pt x="223" y="1"/>
                    <a:pt x="156" y="27"/>
                    <a:pt x="104" y="78"/>
                  </a:cubicBezTo>
                  <a:cubicBezTo>
                    <a:pt x="0" y="183"/>
                    <a:pt x="0" y="351"/>
                    <a:pt x="104" y="455"/>
                  </a:cubicBezTo>
                  <a:lnTo>
                    <a:pt x="560" y="911"/>
                  </a:lnTo>
                  <a:lnTo>
                    <a:pt x="104" y="1367"/>
                  </a:lnTo>
                  <a:cubicBezTo>
                    <a:pt x="0" y="1471"/>
                    <a:pt x="0" y="1639"/>
                    <a:pt x="104" y="1743"/>
                  </a:cubicBezTo>
                  <a:cubicBezTo>
                    <a:pt x="156" y="1795"/>
                    <a:pt x="224" y="1821"/>
                    <a:pt x="292" y="1821"/>
                  </a:cubicBezTo>
                  <a:cubicBezTo>
                    <a:pt x="360" y="1821"/>
                    <a:pt x="428" y="1795"/>
                    <a:pt x="480" y="1743"/>
                  </a:cubicBezTo>
                  <a:lnTo>
                    <a:pt x="998" y="1224"/>
                  </a:lnTo>
                  <a:cubicBezTo>
                    <a:pt x="1082" y="1141"/>
                    <a:pt x="1129" y="1029"/>
                    <a:pt x="1129" y="911"/>
                  </a:cubicBezTo>
                  <a:cubicBezTo>
                    <a:pt x="1128" y="792"/>
                    <a:pt x="1082" y="681"/>
                    <a:pt x="998" y="598"/>
                  </a:cubicBezTo>
                  <a:lnTo>
                    <a:pt x="480" y="79"/>
                  </a:lnTo>
                  <a:cubicBezTo>
                    <a:pt x="428" y="27"/>
                    <a:pt x="359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2"/>
            <p:cNvSpPr/>
            <p:nvPr/>
          </p:nvSpPr>
          <p:spPr>
            <a:xfrm>
              <a:off x="6466503" y="4331246"/>
              <a:ext cx="62090" cy="36617"/>
            </a:xfrm>
            <a:custGeom>
              <a:avLst/>
              <a:gdLst/>
              <a:ahLst/>
              <a:cxnLst/>
              <a:rect l="l" t="t" r="r" b="b"/>
              <a:pathLst>
                <a:path w="1872" h="1104" extrusionOk="0">
                  <a:moveTo>
                    <a:pt x="936" y="0"/>
                  </a:moveTo>
                  <a:cubicBezTo>
                    <a:pt x="818" y="0"/>
                    <a:pt x="706" y="47"/>
                    <a:pt x="623" y="131"/>
                  </a:cubicBezTo>
                  <a:lnTo>
                    <a:pt x="104" y="649"/>
                  </a:lnTo>
                  <a:cubicBezTo>
                    <a:pt x="1" y="753"/>
                    <a:pt x="1" y="921"/>
                    <a:pt x="104" y="1025"/>
                  </a:cubicBezTo>
                  <a:cubicBezTo>
                    <a:pt x="156" y="1076"/>
                    <a:pt x="224" y="1103"/>
                    <a:pt x="292" y="1103"/>
                  </a:cubicBezTo>
                  <a:cubicBezTo>
                    <a:pt x="360" y="1103"/>
                    <a:pt x="428" y="1076"/>
                    <a:pt x="480" y="1025"/>
                  </a:cubicBezTo>
                  <a:lnTo>
                    <a:pt x="936" y="569"/>
                  </a:lnTo>
                  <a:lnTo>
                    <a:pt x="1392" y="1025"/>
                  </a:lnTo>
                  <a:cubicBezTo>
                    <a:pt x="1444" y="1077"/>
                    <a:pt x="1512" y="1103"/>
                    <a:pt x="1580" y="1103"/>
                  </a:cubicBezTo>
                  <a:cubicBezTo>
                    <a:pt x="1648" y="1103"/>
                    <a:pt x="1716" y="1077"/>
                    <a:pt x="1768" y="1025"/>
                  </a:cubicBezTo>
                  <a:cubicBezTo>
                    <a:pt x="1871" y="921"/>
                    <a:pt x="1871" y="753"/>
                    <a:pt x="1768" y="649"/>
                  </a:cubicBezTo>
                  <a:lnTo>
                    <a:pt x="1249" y="131"/>
                  </a:lnTo>
                  <a:cubicBezTo>
                    <a:pt x="1166" y="47"/>
                    <a:pt x="1054" y="0"/>
                    <a:pt x="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2"/>
            <p:cNvSpPr/>
            <p:nvPr/>
          </p:nvSpPr>
          <p:spPr>
            <a:xfrm>
              <a:off x="6466503" y="4436321"/>
              <a:ext cx="62090" cy="36584"/>
            </a:xfrm>
            <a:custGeom>
              <a:avLst/>
              <a:gdLst/>
              <a:ahLst/>
              <a:cxnLst/>
              <a:rect l="l" t="t" r="r" b="b"/>
              <a:pathLst>
                <a:path w="1872" h="1103" extrusionOk="0"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3" y="973"/>
                  </a:lnTo>
                  <a:cubicBezTo>
                    <a:pt x="706" y="1056"/>
                    <a:pt x="818" y="1103"/>
                    <a:pt x="936" y="1103"/>
                  </a:cubicBezTo>
                  <a:cubicBezTo>
                    <a:pt x="1054" y="1103"/>
                    <a:pt x="1166" y="1056"/>
                    <a:pt x="1249" y="973"/>
                  </a:cubicBezTo>
                  <a:lnTo>
                    <a:pt x="1768" y="455"/>
                  </a:lnTo>
                  <a:cubicBezTo>
                    <a:pt x="1871" y="351"/>
                    <a:pt x="1871" y="183"/>
                    <a:pt x="1768" y="79"/>
                  </a:cubicBezTo>
                  <a:cubicBezTo>
                    <a:pt x="1716" y="27"/>
                    <a:pt x="1648" y="0"/>
                    <a:pt x="1580" y="0"/>
                  </a:cubicBezTo>
                  <a:cubicBezTo>
                    <a:pt x="1512" y="0"/>
                    <a:pt x="1444" y="27"/>
                    <a:pt x="1392" y="79"/>
                  </a:cubicBezTo>
                  <a:lnTo>
                    <a:pt x="936" y="535"/>
                  </a:lnTo>
                  <a:lnTo>
                    <a:pt x="480" y="79"/>
                  </a:lnTo>
                  <a:cubicBezTo>
                    <a:pt x="428" y="27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2"/>
            <p:cNvSpPr/>
            <p:nvPr/>
          </p:nvSpPr>
          <p:spPr>
            <a:xfrm>
              <a:off x="6425309" y="4371876"/>
              <a:ext cx="38839" cy="60398"/>
            </a:xfrm>
            <a:custGeom>
              <a:avLst/>
              <a:gdLst/>
              <a:ahLst/>
              <a:cxnLst/>
              <a:rect l="l" t="t" r="r" b="b"/>
              <a:pathLst>
                <a:path w="1171" h="1821" extrusionOk="0">
                  <a:moveTo>
                    <a:pt x="879" y="1"/>
                  </a:moveTo>
                  <a:cubicBezTo>
                    <a:pt x="811" y="1"/>
                    <a:pt x="743" y="27"/>
                    <a:pt x="691" y="79"/>
                  </a:cubicBezTo>
                  <a:lnTo>
                    <a:pt x="173" y="598"/>
                  </a:lnTo>
                  <a:cubicBezTo>
                    <a:pt x="0" y="770"/>
                    <a:pt x="0" y="1052"/>
                    <a:pt x="173" y="1224"/>
                  </a:cubicBezTo>
                  <a:lnTo>
                    <a:pt x="691" y="1743"/>
                  </a:lnTo>
                  <a:cubicBezTo>
                    <a:pt x="744" y="1795"/>
                    <a:pt x="811" y="1821"/>
                    <a:pt x="879" y="1821"/>
                  </a:cubicBezTo>
                  <a:cubicBezTo>
                    <a:pt x="947" y="1821"/>
                    <a:pt x="1016" y="1795"/>
                    <a:pt x="1067" y="1743"/>
                  </a:cubicBezTo>
                  <a:cubicBezTo>
                    <a:pt x="1171" y="1639"/>
                    <a:pt x="1171" y="1471"/>
                    <a:pt x="1067" y="1367"/>
                  </a:cubicBezTo>
                  <a:lnTo>
                    <a:pt x="611" y="911"/>
                  </a:lnTo>
                  <a:lnTo>
                    <a:pt x="1067" y="455"/>
                  </a:lnTo>
                  <a:cubicBezTo>
                    <a:pt x="1171" y="351"/>
                    <a:pt x="1171" y="183"/>
                    <a:pt x="1067" y="79"/>
                  </a:cubicBezTo>
                  <a:cubicBezTo>
                    <a:pt x="1015" y="27"/>
                    <a:pt x="947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2"/>
            <p:cNvSpPr/>
            <p:nvPr/>
          </p:nvSpPr>
          <p:spPr>
            <a:xfrm>
              <a:off x="6087962" y="4160334"/>
              <a:ext cx="114096" cy="17645"/>
            </a:xfrm>
            <a:custGeom>
              <a:avLst/>
              <a:gdLst/>
              <a:ahLst/>
              <a:cxnLst/>
              <a:rect l="l" t="t" r="r" b="b"/>
              <a:pathLst>
                <a:path w="3440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2"/>
            <p:cNvSpPr/>
            <p:nvPr/>
          </p:nvSpPr>
          <p:spPr>
            <a:xfrm>
              <a:off x="6087962" y="4192937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174" y="533"/>
                  </a:lnTo>
                  <a:cubicBezTo>
                    <a:pt x="3321" y="533"/>
                    <a:pt x="3440" y="414"/>
                    <a:pt x="3440" y="267"/>
                  </a:cubicBezTo>
                  <a:cubicBezTo>
                    <a:pt x="3440" y="120"/>
                    <a:pt x="3321" y="1"/>
                    <a:pt x="3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2"/>
            <p:cNvSpPr/>
            <p:nvPr/>
          </p:nvSpPr>
          <p:spPr>
            <a:xfrm>
              <a:off x="6087962" y="4225574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2"/>
            <p:cNvSpPr/>
            <p:nvPr/>
          </p:nvSpPr>
          <p:spPr>
            <a:xfrm>
              <a:off x="6207067" y="4434695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2"/>
            <p:cNvSpPr/>
            <p:nvPr/>
          </p:nvSpPr>
          <p:spPr>
            <a:xfrm>
              <a:off x="6207067" y="4459538"/>
              <a:ext cx="67297" cy="17645"/>
            </a:xfrm>
            <a:custGeom>
              <a:avLst/>
              <a:gdLst/>
              <a:ahLst/>
              <a:cxnLst/>
              <a:rect l="l" t="t" r="r" b="b"/>
              <a:pathLst>
                <a:path w="202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6"/>
                  </a:cubicBezTo>
                  <a:cubicBezTo>
                    <a:pt x="2029" y="119"/>
                    <a:pt x="1910" y="0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2"/>
            <p:cNvSpPr/>
            <p:nvPr/>
          </p:nvSpPr>
          <p:spPr>
            <a:xfrm>
              <a:off x="6207067" y="4484347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2"/>
            <p:cNvSpPr/>
            <p:nvPr/>
          </p:nvSpPr>
          <p:spPr>
            <a:xfrm>
              <a:off x="6469355" y="4373866"/>
              <a:ext cx="56385" cy="56418"/>
            </a:xfrm>
            <a:custGeom>
              <a:avLst/>
              <a:gdLst/>
              <a:ahLst/>
              <a:cxnLst/>
              <a:rect l="l" t="t" r="r" b="b"/>
              <a:pathLst>
                <a:path w="1700" h="1701" extrusionOk="0">
                  <a:moveTo>
                    <a:pt x="850" y="533"/>
                  </a:moveTo>
                  <a:cubicBezTo>
                    <a:pt x="1026" y="533"/>
                    <a:pt x="1167" y="675"/>
                    <a:pt x="1167" y="851"/>
                  </a:cubicBezTo>
                  <a:cubicBezTo>
                    <a:pt x="1167" y="1026"/>
                    <a:pt x="1026" y="1168"/>
                    <a:pt x="850" y="1168"/>
                  </a:cubicBezTo>
                  <a:cubicBezTo>
                    <a:pt x="674" y="1168"/>
                    <a:pt x="532" y="1026"/>
                    <a:pt x="532" y="851"/>
                  </a:cubicBezTo>
                  <a:cubicBezTo>
                    <a:pt x="532" y="675"/>
                    <a:pt x="674" y="533"/>
                    <a:pt x="850" y="533"/>
                  </a:cubicBezTo>
                  <a:close/>
                  <a:moveTo>
                    <a:pt x="850" y="1"/>
                  </a:moveTo>
                  <a:cubicBezTo>
                    <a:pt x="382" y="1"/>
                    <a:pt x="1" y="383"/>
                    <a:pt x="1" y="851"/>
                  </a:cubicBezTo>
                  <a:cubicBezTo>
                    <a:pt x="1" y="1319"/>
                    <a:pt x="382" y="1700"/>
                    <a:pt x="850" y="1700"/>
                  </a:cubicBezTo>
                  <a:cubicBezTo>
                    <a:pt x="1318" y="1700"/>
                    <a:pt x="1699" y="1319"/>
                    <a:pt x="1699" y="851"/>
                  </a:cubicBezTo>
                  <a:cubicBezTo>
                    <a:pt x="1699" y="383"/>
                    <a:pt x="1318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1" name="Google Shape;1601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43"/>
          <p:cNvSpPr txBox="1"/>
          <p:nvPr/>
        </p:nvSpPr>
        <p:spPr>
          <a:xfrm>
            <a:off x="854775" y="1540125"/>
            <a:ext cx="6845700" cy="22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BUT THEY AREN’T TAILORED TO SERVE </a:t>
            </a:r>
            <a:r>
              <a:rPr lang="en"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MSMEs</a:t>
            </a:r>
            <a:endParaRPr sz="24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7" name="Google Shape;1607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613" name="Google Shape;1613;p44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endParaRPr/>
          </a:p>
        </p:txBody>
      </p:sp>
      <p:sp>
        <p:nvSpPr>
          <p:cNvPr id="1614" name="Google Shape;1614;p44"/>
          <p:cNvSpPr txBox="1">
            <a:spLocks noGrp="1"/>
          </p:cNvSpPr>
          <p:nvPr>
            <p:ph type="subTitle" idx="6"/>
          </p:nvPr>
        </p:nvSpPr>
        <p:spPr>
          <a:xfrm>
            <a:off x="180690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  <p:sp>
        <p:nvSpPr>
          <p:cNvPr id="1615" name="Google Shape;1615;p44"/>
          <p:cNvSpPr txBox="1">
            <a:spLocks noGrp="1"/>
          </p:cNvSpPr>
          <p:nvPr>
            <p:ph type="subTitle" idx="5"/>
          </p:nvPr>
        </p:nvSpPr>
        <p:spPr>
          <a:xfrm>
            <a:off x="180690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616" name="Google Shape;1616;p44"/>
          <p:cNvSpPr txBox="1">
            <a:spLocks noGrp="1"/>
          </p:cNvSpPr>
          <p:nvPr>
            <p:ph type="subTitle" idx="1"/>
          </p:nvPr>
        </p:nvSpPr>
        <p:spPr>
          <a:xfrm>
            <a:off x="1806900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Quality plays important role.</a:t>
            </a:r>
            <a:endParaRPr/>
          </a:p>
        </p:txBody>
      </p:sp>
      <p:sp>
        <p:nvSpPr>
          <p:cNvPr id="1617" name="Google Shape;1617;p44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for understanding data and finding !points.</a:t>
            </a:r>
            <a:endParaRPr/>
          </a:p>
        </p:txBody>
      </p:sp>
      <p:sp>
        <p:nvSpPr>
          <p:cNvPr id="1618" name="Google Shape;1618;p44"/>
          <p:cNvSpPr txBox="1">
            <a:spLocks noGrp="1"/>
          </p:cNvSpPr>
          <p:nvPr>
            <p:ph type="subTitle" idx="3"/>
          </p:nvPr>
        </p:nvSpPr>
        <p:spPr>
          <a:xfrm>
            <a:off x="1806900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Scoping various factors required to build product.</a:t>
            </a:r>
            <a:endParaRPr/>
          </a:p>
        </p:txBody>
      </p:sp>
      <p:sp>
        <p:nvSpPr>
          <p:cNvPr id="1619" name="Google Shape;1619;p44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website providing 3 major features.</a:t>
            </a:r>
            <a:endParaRPr/>
          </a:p>
        </p:txBody>
      </p:sp>
      <p:sp>
        <p:nvSpPr>
          <p:cNvPr id="1620" name="Google Shape;1620;p44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</a:t>
            </a:r>
            <a:endParaRPr/>
          </a:p>
        </p:txBody>
      </p:sp>
      <p:grpSp>
        <p:nvGrpSpPr>
          <p:cNvPr id="1621" name="Google Shape;1621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622" name="Google Shape;162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Google Shape;1624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625" name="Google Shape;1625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628" name="Google Shape;1628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30" name="Google Shape;1630;p4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1" name="Google Shape;1631;p4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32" name="Google Shape;1632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45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38" name="Google Shape;1638;p45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pic>
        <p:nvPicPr>
          <p:cNvPr id="1639" name="Google Shape;1639;p45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0" name="Google Shape;1640;p45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1" name="Google Shape;1641;p45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2" name="Google Shape;1642;p45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Google Shape;1643;p45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grpSp>
        <p:nvGrpSpPr>
          <p:cNvPr id="1644" name="Google Shape;1644;p45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645" name="Google Shape;1645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45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648" name="Google Shape;1648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45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651" name="Google Shape;1651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3" name="Google Shape;1653;p45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654" name="Google Shape;1654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" name="Google Shape;1659;p46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0" name="Google Shape;1660;p4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661" name="Google Shape;1661;p46"/>
          <p:cNvSpPr/>
          <p:nvPr/>
        </p:nvSpPr>
        <p:spPr>
          <a:xfrm rot="5400000">
            <a:off x="1130138" y="2193250"/>
            <a:ext cx="1494600" cy="12954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2" name="Google Shape;1662;p46"/>
          <p:cNvGrpSpPr/>
          <p:nvPr/>
        </p:nvGrpSpPr>
        <p:grpSpPr>
          <a:xfrm>
            <a:off x="1539327" y="2473264"/>
            <a:ext cx="676221" cy="735371"/>
            <a:chOff x="5417581" y="4001528"/>
            <a:chExt cx="553599" cy="602023"/>
          </a:xfrm>
        </p:grpSpPr>
        <p:sp>
          <p:nvSpPr>
            <p:cNvPr id="1663" name="Google Shape;1663;p46"/>
            <p:cNvSpPr/>
            <p:nvPr/>
          </p:nvSpPr>
          <p:spPr>
            <a:xfrm>
              <a:off x="5840931" y="4132871"/>
              <a:ext cx="120365" cy="120398"/>
            </a:xfrm>
            <a:custGeom>
              <a:avLst/>
              <a:gdLst/>
              <a:ahLst/>
              <a:cxnLst/>
              <a:rect l="l" t="t" r="r" b="b"/>
              <a:pathLst>
                <a:path w="3629" h="3630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097" y="532"/>
                  </a:lnTo>
                  <a:lnTo>
                    <a:pt x="3097" y="3363"/>
                  </a:lnTo>
                  <a:cubicBezTo>
                    <a:pt x="3097" y="3510"/>
                    <a:pt x="3216" y="3629"/>
                    <a:pt x="3363" y="3629"/>
                  </a:cubicBezTo>
                  <a:cubicBezTo>
                    <a:pt x="3510" y="3629"/>
                    <a:pt x="3629" y="3510"/>
                    <a:pt x="3629" y="3363"/>
                  </a:cubicBezTo>
                  <a:lnTo>
                    <a:pt x="3629" y="267"/>
                  </a:lnTo>
                  <a:cubicBezTo>
                    <a:pt x="3629" y="120"/>
                    <a:pt x="3510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6"/>
            <p:cNvSpPr/>
            <p:nvPr/>
          </p:nvSpPr>
          <p:spPr>
            <a:xfrm>
              <a:off x="5427432" y="4132871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cubicBezTo>
                    <a:pt x="413" y="3629"/>
                    <a:pt x="532" y="3510"/>
                    <a:pt x="532" y="3363"/>
                  </a:cubicBezTo>
                  <a:lnTo>
                    <a:pt x="532" y="532"/>
                  </a:lnTo>
                  <a:lnTo>
                    <a:pt x="3363" y="532"/>
                  </a:lnTo>
                  <a:cubicBezTo>
                    <a:pt x="3510" y="532"/>
                    <a:pt x="3629" y="413"/>
                    <a:pt x="3629" y="267"/>
                  </a:cubicBezTo>
                  <a:cubicBezTo>
                    <a:pt x="3629" y="120"/>
                    <a:pt x="3511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6"/>
            <p:cNvSpPr/>
            <p:nvPr/>
          </p:nvSpPr>
          <p:spPr>
            <a:xfrm>
              <a:off x="5427432" y="4483153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lnTo>
                    <a:pt x="3363" y="3629"/>
                  </a:lnTo>
                  <a:cubicBezTo>
                    <a:pt x="3511" y="3629"/>
                    <a:pt x="3629" y="3510"/>
                    <a:pt x="3629" y="3363"/>
                  </a:cubicBezTo>
                  <a:cubicBezTo>
                    <a:pt x="3629" y="3216"/>
                    <a:pt x="3510" y="3097"/>
                    <a:pt x="3363" y="3097"/>
                  </a:cubicBezTo>
                  <a:lnTo>
                    <a:pt x="532" y="3097"/>
                  </a:ln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6"/>
            <p:cNvSpPr/>
            <p:nvPr/>
          </p:nvSpPr>
          <p:spPr>
            <a:xfrm>
              <a:off x="5427432" y="4086337"/>
              <a:ext cx="176982" cy="54527"/>
            </a:xfrm>
            <a:custGeom>
              <a:avLst/>
              <a:gdLst/>
              <a:ahLst/>
              <a:cxnLst/>
              <a:rect l="l" t="t" r="r" b="b"/>
              <a:pathLst>
                <a:path w="5336" h="1644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986" y="532"/>
                  </a:lnTo>
                  <a:cubicBezTo>
                    <a:pt x="4008" y="533"/>
                    <a:pt x="4052" y="554"/>
                    <a:pt x="4065" y="569"/>
                  </a:cubicBezTo>
                  <a:lnTo>
                    <a:pt x="4826" y="1542"/>
                  </a:lnTo>
                  <a:cubicBezTo>
                    <a:pt x="4879" y="1609"/>
                    <a:pt x="4957" y="1644"/>
                    <a:pt x="5036" y="1644"/>
                  </a:cubicBezTo>
                  <a:cubicBezTo>
                    <a:pt x="5093" y="1644"/>
                    <a:pt x="5151" y="1625"/>
                    <a:pt x="5200" y="1587"/>
                  </a:cubicBezTo>
                  <a:cubicBezTo>
                    <a:pt x="5315" y="1497"/>
                    <a:pt x="5336" y="1330"/>
                    <a:pt x="5245" y="1215"/>
                  </a:cubicBezTo>
                  <a:lnTo>
                    <a:pt x="4484" y="242"/>
                  </a:lnTo>
                  <a:cubicBezTo>
                    <a:pt x="4372" y="100"/>
                    <a:pt x="4169" y="0"/>
                    <a:pt x="3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6"/>
            <p:cNvSpPr/>
            <p:nvPr/>
          </p:nvSpPr>
          <p:spPr>
            <a:xfrm>
              <a:off x="5612075" y="4158476"/>
              <a:ext cx="38541" cy="41493"/>
            </a:xfrm>
            <a:custGeom>
              <a:avLst/>
              <a:gdLst/>
              <a:ahLst/>
              <a:cxnLst/>
              <a:rect l="l" t="t" r="r" b="b"/>
              <a:pathLst>
                <a:path w="1162" h="1251" extrusionOk="0">
                  <a:moveTo>
                    <a:pt x="300" y="1"/>
                  </a:moveTo>
                  <a:cubicBezTo>
                    <a:pt x="243" y="1"/>
                    <a:pt x="186" y="19"/>
                    <a:pt x="137" y="57"/>
                  </a:cubicBezTo>
                  <a:cubicBezTo>
                    <a:pt x="21" y="148"/>
                    <a:pt x="1" y="315"/>
                    <a:pt x="91" y="431"/>
                  </a:cubicBezTo>
                  <a:lnTo>
                    <a:pt x="653" y="1148"/>
                  </a:lnTo>
                  <a:cubicBezTo>
                    <a:pt x="705" y="1215"/>
                    <a:pt x="783" y="1250"/>
                    <a:pt x="862" y="1250"/>
                  </a:cubicBezTo>
                  <a:cubicBezTo>
                    <a:pt x="920" y="1250"/>
                    <a:pt x="977" y="1232"/>
                    <a:pt x="1026" y="1194"/>
                  </a:cubicBezTo>
                  <a:cubicBezTo>
                    <a:pt x="1141" y="1103"/>
                    <a:pt x="1162" y="936"/>
                    <a:pt x="1072" y="820"/>
                  </a:cubicBezTo>
                  <a:lnTo>
                    <a:pt x="510" y="102"/>
                  </a:lnTo>
                  <a:cubicBezTo>
                    <a:pt x="458" y="36"/>
                    <a:pt x="37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6"/>
            <p:cNvSpPr/>
            <p:nvPr/>
          </p:nvSpPr>
          <p:spPr>
            <a:xfrm>
              <a:off x="5427432" y="405512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118" y="532"/>
                  </a:lnTo>
                  <a:cubicBezTo>
                    <a:pt x="3265" y="532"/>
                    <a:pt x="3384" y="413"/>
                    <a:pt x="3384" y="266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6"/>
            <p:cNvSpPr/>
            <p:nvPr/>
          </p:nvSpPr>
          <p:spPr>
            <a:xfrm>
              <a:off x="5427432" y="402633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3118" y="533"/>
                  </a:lnTo>
                  <a:cubicBezTo>
                    <a:pt x="3265" y="533"/>
                    <a:pt x="3384" y="414"/>
                    <a:pt x="3384" y="267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6"/>
            <p:cNvSpPr/>
            <p:nvPr/>
          </p:nvSpPr>
          <p:spPr>
            <a:xfrm>
              <a:off x="5417581" y="4209554"/>
              <a:ext cx="553599" cy="146501"/>
            </a:xfrm>
            <a:custGeom>
              <a:avLst/>
              <a:gdLst/>
              <a:ahLst/>
              <a:cxnLst/>
              <a:rect l="l" t="t" r="r" b="b"/>
              <a:pathLst>
                <a:path w="16691" h="4417" extrusionOk="0">
                  <a:moveTo>
                    <a:pt x="8345" y="1"/>
                  </a:moveTo>
                  <a:cubicBezTo>
                    <a:pt x="5045" y="1"/>
                    <a:pt x="1959" y="1493"/>
                    <a:pt x="88" y="3991"/>
                  </a:cubicBezTo>
                  <a:cubicBezTo>
                    <a:pt x="1" y="4109"/>
                    <a:pt x="25" y="4275"/>
                    <a:pt x="143" y="4363"/>
                  </a:cubicBezTo>
                  <a:cubicBezTo>
                    <a:pt x="190" y="4399"/>
                    <a:pt x="246" y="4417"/>
                    <a:pt x="301" y="4417"/>
                  </a:cubicBezTo>
                  <a:cubicBezTo>
                    <a:pt x="382" y="4417"/>
                    <a:pt x="462" y="4380"/>
                    <a:pt x="514" y="4310"/>
                  </a:cubicBezTo>
                  <a:cubicBezTo>
                    <a:pt x="2284" y="1944"/>
                    <a:pt x="5212" y="533"/>
                    <a:pt x="8345" y="533"/>
                  </a:cubicBezTo>
                  <a:cubicBezTo>
                    <a:pt x="11479" y="533"/>
                    <a:pt x="14406" y="1944"/>
                    <a:pt x="16176" y="4310"/>
                  </a:cubicBezTo>
                  <a:cubicBezTo>
                    <a:pt x="16229" y="4379"/>
                    <a:pt x="16309" y="4416"/>
                    <a:pt x="16390" y="4416"/>
                  </a:cubicBezTo>
                  <a:cubicBezTo>
                    <a:pt x="16445" y="4416"/>
                    <a:pt x="16501" y="4398"/>
                    <a:pt x="16549" y="4363"/>
                  </a:cubicBezTo>
                  <a:cubicBezTo>
                    <a:pt x="16666" y="4275"/>
                    <a:pt x="16691" y="4109"/>
                    <a:pt x="16602" y="3991"/>
                  </a:cubicBezTo>
                  <a:cubicBezTo>
                    <a:pt x="14733" y="1493"/>
                    <a:pt x="11645" y="1"/>
                    <a:pt x="8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6"/>
            <p:cNvSpPr/>
            <p:nvPr/>
          </p:nvSpPr>
          <p:spPr>
            <a:xfrm>
              <a:off x="5620234" y="4311976"/>
              <a:ext cx="157877" cy="157048"/>
            </a:xfrm>
            <a:custGeom>
              <a:avLst/>
              <a:gdLst/>
              <a:ahLst/>
              <a:cxnLst/>
              <a:rect l="l" t="t" r="r" b="b"/>
              <a:pathLst>
                <a:path w="4760" h="4735" extrusionOk="0">
                  <a:moveTo>
                    <a:pt x="3584" y="3055"/>
                  </a:moveTo>
                  <a:cubicBezTo>
                    <a:pt x="3863" y="3055"/>
                    <a:pt x="4088" y="3281"/>
                    <a:pt x="4088" y="3559"/>
                  </a:cubicBezTo>
                  <a:cubicBezTo>
                    <a:pt x="4088" y="3837"/>
                    <a:pt x="3863" y="4063"/>
                    <a:pt x="3584" y="4063"/>
                  </a:cubicBezTo>
                  <a:cubicBezTo>
                    <a:pt x="3306" y="4063"/>
                    <a:pt x="3080" y="3837"/>
                    <a:pt x="3080" y="3559"/>
                  </a:cubicBezTo>
                  <a:cubicBezTo>
                    <a:pt x="3080" y="3281"/>
                    <a:pt x="3306" y="3055"/>
                    <a:pt x="3584" y="3055"/>
                  </a:cubicBezTo>
                  <a:close/>
                  <a:moveTo>
                    <a:pt x="3324" y="0"/>
                  </a:moveTo>
                  <a:cubicBezTo>
                    <a:pt x="3238" y="0"/>
                    <a:pt x="3154" y="22"/>
                    <a:pt x="3080" y="64"/>
                  </a:cubicBezTo>
                  <a:cubicBezTo>
                    <a:pt x="2922" y="153"/>
                    <a:pt x="2826" y="322"/>
                    <a:pt x="2829" y="503"/>
                  </a:cubicBezTo>
                  <a:cubicBezTo>
                    <a:pt x="2838" y="1042"/>
                    <a:pt x="2627" y="1595"/>
                    <a:pt x="2252" y="2021"/>
                  </a:cubicBezTo>
                  <a:cubicBezTo>
                    <a:pt x="2154" y="2131"/>
                    <a:pt x="2164" y="2298"/>
                    <a:pt x="2274" y="2396"/>
                  </a:cubicBezTo>
                  <a:cubicBezTo>
                    <a:pt x="2325" y="2441"/>
                    <a:pt x="2388" y="2463"/>
                    <a:pt x="2450" y="2463"/>
                  </a:cubicBezTo>
                  <a:cubicBezTo>
                    <a:pt x="2524" y="2463"/>
                    <a:pt x="2597" y="2432"/>
                    <a:pt x="2649" y="2373"/>
                  </a:cubicBezTo>
                  <a:cubicBezTo>
                    <a:pt x="3104" y="1860"/>
                    <a:pt x="3354" y="1220"/>
                    <a:pt x="3361" y="563"/>
                  </a:cubicBezTo>
                  <a:cubicBezTo>
                    <a:pt x="3906" y="933"/>
                    <a:pt x="4228" y="1543"/>
                    <a:pt x="4228" y="2210"/>
                  </a:cubicBezTo>
                  <a:cubicBezTo>
                    <a:pt x="4228" y="2379"/>
                    <a:pt x="4207" y="2544"/>
                    <a:pt x="4167" y="2703"/>
                  </a:cubicBezTo>
                  <a:cubicBezTo>
                    <a:pt x="4000" y="2590"/>
                    <a:pt x="3800" y="2523"/>
                    <a:pt x="3584" y="2523"/>
                  </a:cubicBezTo>
                  <a:cubicBezTo>
                    <a:pt x="3013" y="2523"/>
                    <a:pt x="2548" y="2988"/>
                    <a:pt x="2548" y="3559"/>
                  </a:cubicBezTo>
                  <a:cubicBezTo>
                    <a:pt x="2548" y="3775"/>
                    <a:pt x="2615" y="3975"/>
                    <a:pt x="2728" y="4141"/>
                  </a:cubicBezTo>
                  <a:cubicBezTo>
                    <a:pt x="2570" y="4181"/>
                    <a:pt x="2406" y="4203"/>
                    <a:pt x="2235" y="4203"/>
                  </a:cubicBezTo>
                  <a:cubicBezTo>
                    <a:pt x="1569" y="4203"/>
                    <a:pt x="958" y="3879"/>
                    <a:pt x="588" y="3334"/>
                  </a:cubicBezTo>
                  <a:cubicBezTo>
                    <a:pt x="819" y="3332"/>
                    <a:pt x="1051" y="3298"/>
                    <a:pt x="1279" y="3234"/>
                  </a:cubicBezTo>
                  <a:cubicBezTo>
                    <a:pt x="1421" y="3195"/>
                    <a:pt x="1503" y="3049"/>
                    <a:pt x="1464" y="2907"/>
                  </a:cubicBezTo>
                  <a:cubicBezTo>
                    <a:pt x="1431" y="2789"/>
                    <a:pt x="1324" y="2712"/>
                    <a:pt x="1207" y="2712"/>
                  </a:cubicBezTo>
                  <a:cubicBezTo>
                    <a:pt x="1183" y="2712"/>
                    <a:pt x="1159" y="2716"/>
                    <a:pt x="1136" y="2722"/>
                  </a:cubicBezTo>
                  <a:cubicBezTo>
                    <a:pt x="946" y="2776"/>
                    <a:pt x="753" y="2802"/>
                    <a:pt x="564" y="2802"/>
                  </a:cubicBezTo>
                  <a:lnTo>
                    <a:pt x="521" y="2802"/>
                  </a:lnTo>
                  <a:cubicBezTo>
                    <a:pt x="342" y="2802"/>
                    <a:pt x="177" y="2899"/>
                    <a:pt x="89" y="3055"/>
                  </a:cubicBezTo>
                  <a:cubicBezTo>
                    <a:pt x="0" y="3213"/>
                    <a:pt x="5" y="3407"/>
                    <a:pt x="102" y="3560"/>
                  </a:cubicBezTo>
                  <a:cubicBezTo>
                    <a:pt x="565" y="4295"/>
                    <a:pt x="1362" y="4735"/>
                    <a:pt x="2236" y="4735"/>
                  </a:cubicBezTo>
                  <a:cubicBezTo>
                    <a:pt x="2587" y="4735"/>
                    <a:pt x="2922" y="4662"/>
                    <a:pt x="3227" y="4531"/>
                  </a:cubicBezTo>
                  <a:cubicBezTo>
                    <a:pt x="3339" y="4572"/>
                    <a:pt x="3459" y="4595"/>
                    <a:pt x="3585" y="4595"/>
                  </a:cubicBezTo>
                  <a:cubicBezTo>
                    <a:pt x="4156" y="4595"/>
                    <a:pt x="4620" y="4130"/>
                    <a:pt x="4620" y="3559"/>
                  </a:cubicBezTo>
                  <a:cubicBezTo>
                    <a:pt x="4620" y="3433"/>
                    <a:pt x="4599" y="3312"/>
                    <a:pt x="4557" y="3201"/>
                  </a:cubicBezTo>
                  <a:cubicBezTo>
                    <a:pt x="4688" y="2897"/>
                    <a:pt x="4760" y="2562"/>
                    <a:pt x="4760" y="2210"/>
                  </a:cubicBezTo>
                  <a:cubicBezTo>
                    <a:pt x="4760" y="1336"/>
                    <a:pt x="4322" y="538"/>
                    <a:pt x="3586" y="76"/>
                  </a:cubicBezTo>
                  <a:cubicBezTo>
                    <a:pt x="3508" y="26"/>
                    <a:pt x="3417" y="0"/>
                    <a:pt x="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6"/>
            <p:cNvSpPr/>
            <p:nvPr/>
          </p:nvSpPr>
          <p:spPr>
            <a:xfrm>
              <a:off x="5617282" y="4308195"/>
              <a:ext cx="74826" cy="74793"/>
            </a:xfrm>
            <a:custGeom>
              <a:avLst/>
              <a:gdLst/>
              <a:ahLst/>
              <a:cxnLst/>
              <a:rect l="l" t="t" r="r" b="b"/>
              <a:pathLst>
                <a:path w="2256" h="2255" extrusionOk="0">
                  <a:moveTo>
                    <a:pt x="1128" y="531"/>
                  </a:moveTo>
                  <a:cubicBezTo>
                    <a:pt x="1457" y="531"/>
                    <a:pt x="1724" y="799"/>
                    <a:pt x="1724" y="1128"/>
                  </a:cubicBezTo>
                  <a:cubicBezTo>
                    <a:pt x="1724" y="1456"/>
                    <a:pt x="1457" y="1723"/>
                    <a:pt x="1128" y="1723"/>
                  </a:cubicBezTo>
                  <a:cubicBezTo>
                    <a:pt x="800" y="1723"/>
                    <a:pt x="533" y="1456"/>
                    <a:pt x="533" y="1128"/>
                  </a:cubicBezTo>
                  <a:cubicBezTo>
                    <a:pt x="533" y="799"/>
                    <a:pt x="800" y="531"/>
                    <a:pt x="1128" y="531"/>
                  </a:cubicBezTo>
                  <a:close/>
                  <a:moveTo>
                    <a:pt x="1128" y="0"/>
                  </a:moveTo>
                  <a:cubicBezTo>
                    <a:pt x="506" y="0"/>
                    <a:pt x="1" y="505"/>
                    <a:pt x="1" y="1128"/>
                  </a:cubicBezTo>
                  <a:cubicBezTo>
                    <a:pt x="1" y="1749"/>
                    <a:pt x="506" y="2255"/>
                    <a:pt x="1128" y="2255"/>
                  </a:cubicBezTo>
                  <a:cubicBezTo>
                    <a:pt x="1749" y="2255"/>
                    <a:pt x="2255" y="1749"/>
                    <a:pt x="2255" y="1128"/>
                  </a:cubicBezTo>
                  <a:cubicBezTo>
                    <a:pt x="2255" y="505"/>
                    <a:pt x="1749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6"/>
            <p:cNvSpPr/>
            <p:nvPr/>
          </p:nvSpPr>
          <p:spPr>
            <a:xfrm>
              <a:off x="5457249" y="4520400"/>
              <a:ext cx="52670" cy="52703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1" y="1056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145"/>
                  </a:lnTo>
                  <a:cubicBezTo>
                    <a:pt x="0" y="1389"/>
                    <a:pt x="198" y="1588"/>
                    <a:pt x="443" y="1588"/>
                  </a:cubicBezTo>
                  <a:lnTo>
                    <a:pt x="1144" y="1588"/>
                  </a:lnTo>
                  <a:cubicBezTo>
                    <a:pt x="1388" y="1588"/>
                    <a:pt x="1587" y="1390"/>
                    <a:pt x="1587" y="1145"/>
                  </a:cubicBezTo>
                  <a:lnTo>
                    <a:pt x="1587" y="443"/>
                  </a:lnTo>
                  <a:cubicBezTo>
                    <a:pt x="1587" y="199"/>
                    <a:pt x="1388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6"/>
            <p:cNvSpPr/>
            <p:nvPr/>
          </p:nvSpPr>
          <p:spPr>
            <a:xfrm>
              <a:off x="5514131" y="4520400"/>
              <a:ext cx="52703" cy="52703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3" y="1056"/>
                  </a:lnTo>
                  <a:lnTo>
                    <a:pt x="533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45"/>
                  </a:lnTo>
                  <a:cubicBezTo>
                    <a:pt x="1" y="1389"/>
                    <a:pt x="199" y="1588"/>
                    <a:pt x="443" y="1588"/>
                  </a:cubicBezTo>
                  <a:lnTo>
                    <a:pt x="1144" y="1588"/>
                  </a:lnTo>
                  <a:cubicBezTo>
                    <a:pt x="1389" y="1588"/>
                    <a:pt x="1588" y="1390"/>
                    <a:pt x="1588" y="1145"/>
                  </a:cubicBezTo>
                  <a:lnTo>
                    <a:pt x="1588" y="443"/>
                  </a:lnTo>
                  <a:cubicBezTo>
                    <a:pt x="1588" y="199"/>
                    <a:pt x="1389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6"/>
            <p:cNvSpPr/>
            <p:nvPr/>
          </p:nvSpPr>
          <p:spPr>
            <a:xfrm>
              <a:off x="5839604" y="4001528"/>
              <a:ext cx="121692" cy="65008"/>
            </a:xfrm>
            <a:custGeom>
              <a:avLst/>
              <a:gdLst/>
              <a:ahLst/>
              <a:cxnLst/>
              <a:rect l="l" t="t" r="r" b="b"/>
              <a:pathLst>
                <a:path w="3669" h="1960" extrusionOk="0">
                  <a:moveTo>
                    <a:pt x="2524" y="0"/>
                  </a:moveTo>
                  <a:cubicBezTo>
                    <a:pt x="2377" y="0"/>
                    <a:pt x="2258" y="120"/>
                    <a:pt x="2258" y="266"/>
                  </a:cubicBezTo>
                  <a:lnTo>
                    <a:pt x="2258" y="1428"/>
                  </a:lnTo>
                  <a:lnTo>
                    <a:pt x="1910" y="1428"/>
                  </a:lnTo>
                  <a:lnTo>
                    <a:pt x="1910" y="826"/>
                  </a:lnTo>
                  <a:cubicBezTo>
                    <a:pt x="1910" y="679"/>
                    <a:pt x="1791" y="560"/>
                    <a:pt x="1644" y="560"/>
                  </a:cubicBezTo>
                  <a:cubicBezTo>
                    <a:pt x="1497" y="560"/>
                    <a:pt x="1378" y="679"/>
                    <a:pt x="1378" y="826"/>
                  </a:cubicBezTo>
                  <a:lnTo>
                    <a:pt x="1378" y="1428"/>
                  </a:lnTo>
                  <a:lnTo>
                    <a:pt x="1030" y="1428"/>
                  </a:lnTo>
                  <a:lnTo>
                    <a:pt x="1030" y="1230"/>
                  </a:lnTo>
                  <a:cubicBezTo>
                    <a:pt x="1030" y="1084"/>
                    <a:pt x="912" y="965"/>
                    <a:pt x="765" y="965"/>
                  </a:cubicBezTo>
                  <a:cubicBezTo>
                    <a:pt x="618" y="965"/>
                    <a:pt x="499" y="1085"/>
                    <a:pt x="499" y="1230"/>
                  </a:cubicBezTo>
                  <a:lnTo>
                    <a:pt x="499" y="1428"/>
                  </a:lnTo>
                  <a:lnTo>
                    <a:pt x="266" y="1428"/>
                  </a:lnTo>
                  <a:cubicBezTo>
                    <a:pt x="119" y="1428"/>
                    <a:pt x="0" y="1547"/>
                    <a:pt x="0" y="1694"/>
                  </a:cubicBezTo>
                  <a:cubicBezTo>
                    <a:pt x="0" y="1840"/>
                    <a:pt x="119" y="1959"/>
                    <a:pt x="266" y="1959"/>
                  </a:cubicBezTo>
                  <a:lnTo>
                    <a:pt x="3404" y="1959"/>
                  </a:lnTo>
                  <a:cubicBezTo>
                    <a:pt x="3543" y="1959"/>
                    <a:pt x="3655" y="1854"/>
                    <a:pt x="3668" y="1718"/>
                  </a:cubicBezTo>
                  <a:cubicBezTo>
                    <a:pt x="3669" y="1710"/>
                    <a:pt x="3669" y="1702"/>
                    <a:pt x="3669" y="1694"/>
                  </a:cubicBezTo>
                  <a:lnTo>
                    <a:pt x="3669" y="574"/>
                  </a:lnTo>
                  <a:cubicBezTo>
                    <a:pt x="3669" y="429"/>
                    <a:pt x="3550" y="309"/>
                    <a:pt x="3403" y="309"/>
                  </a:cubicBezTo>
                  <a:cubicBezTo>
                    <a:pt x="3256" y="309"/>
                    <a:pt x="3137" y="429"/>
                    <a:pt x="3137" y="575"/>
                  </a:cubicBezTo>
                  <a:lnTo>
                    <a:pt x="3137" y="1428"/>
                  </a:lnTo>
                  <a:lnTo>
                    <a:pt x="2790" y="1428"/>
                  </a:lnTo>
                  <a:lnTo>
                    <a:pt x="2790" y="266"/>
                  </a:lnTo>
                  <a:cubicBezTo>
                    <a:pt x="2790" y="120"/>
                    <a:pt x="2671" y="0"/>
                    <a:pt x="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6"/>
            <p:cNvSpPr/>
            <p:nvPr/>
          </p:nvSpPr>
          <p:spPr>
            <a:xfrm>
              <a:off x="5870019" y="4089057"/>
              <a:ext cx="17711" cy="17678"/>
            </a:xfrm>
            <a:custGeom>
              <a:avLst/>
              <a:gdLst/>
              <a:ahLst/>
              <a:cxnLst/>
              <a:rect l="l" t="t" r="r" b="b"/>
              <a:pathLst>
                <a:path w="534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3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6"/>
            <p:cNvSpPr/>
            <p:nvPr/>
          </p:nvSpPr>
          <p:spPr>
            <a:xfrm>
              <a:off x="5906835" y="408905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5" y="78"/>
                  </a:cubicBezTo>
                  <a:cubicBezTo>
                    <a:pt x="405" y="29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6"/>
            <p:cNvSpPr/>
            <p:nvPr/>
          </p:nvSpPr>
          <p:spPr>
            <a:xfrm>
              <a:off x="5943617" y="408905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0"/>
                  </a:moveTo>
                  <a:cubicBezTo>
                    <a:pt x="197" y="0"/>
                    <a:pt x="129" y="29"/>
                    <a:pt x="79" y="78"/>
                  </a:cubicBezTo>
                  <a:cubicBezTo>
                    <a:pt x="30" y="127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8" y="532"/>
                    <a:pt x="406" y="503"/>
                    <a:pt x="456" y="454"/>
                  </a:cubicBezTo>
                  <a:cubicBezTo>
                    <a:pt x="505" y="405"/>
                    <a:pt x="533" y="336"/>
                    <a:pt x="533" y="266"/>
                  </a:cubicBezTo>
                  <a:cubicBezTo>
                    <a:pt x="533" y="196"/>
                    <a:pt x="504" y="127"/>
                    <a:pt x="456" y="78"/>
                  </a:cubicBezTo>
                  <a:cubicBezTo>
                    <a:pt x="406" y="29"/>
                    <a:pt x="33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6"/>
            <p:cNvSpPr/>
            <p:nvPr/>
          </p:nvSpPr>
          <p:spPr>
            <a:xfrm>
              <a:off x="5439405" y="4243717"/>
              <a:ext cx="521891" cy="283118"/>
            </a:xfrm>
            <a:custGeom>
              <a:avLst/>
              <a:gdLst/>
              <a:ahLst/>
              <a:cxnLst/>
              <a:rect l="l" t="t" r="r" b="b"/>
              <a:pathLst>
                <a:path w="15735" h="8536" extrusionOk="0">
                  <a:moveTo>
                    <a:pt x="9236" y="672"/>
                  </a:moveTo>
                  <a:lnTo>
                    <a:pt x="9236" y="672"/>
                  </a:lnTo>
                  <a:cubicBezTo>
                    <a:pt x="11475" y="1079"/>
                    <a:pt x="13485" y="2359"/>
                    <a:pt x="14805" y="4268"/>
                  </a:cubicBezTo>
                  <a:cubicBezTo>
                    <a:pt x="14158" y="5203"/>
                    <a:pt x="13346" y="5987"/>
                    <a:pt x="12422" y="6591"/>
                  </a:cubicBezTo>
                  <a:lnTo>
                    <a:pt x="11930" y="5982"/>
                  </a:lnTo>
                  <a:cubicBezTo>
                    <a:pt x="11877" y="5918"/>
                    <a:pt x="11800" y="5884"/>
                    <a:pt x="11723" y="5884"/>
                  </a:cubicBezTo>
                  <a:cubicBezTo>
                    <a:pt x="11664" y="5884"/>
                    <a:pt x="11605" y="5903"/>
                    <a:pt x="11556" y="5942"/>
                  </a:cubicBezTo>
                  <a:cubicBezTo>
                    <a:pt x="11441" y="6035"/>
                    <a:pt x="11424" y="6202"/>
                    <a:pt x="11516" y="6316"/>
                  </a:cubicBezTo>
                  <a:lnTo>
                    <a:pt x="11964" y="6872"/>
                  </a:lnTo>
                  <a:cubicBezTo>
                    <a:pt x="11123" y="7350"/>
                    <a:pt x="10203" y="7687"/>
                    <a:pt x="9241" y="7862"/>
                  </a:cubicBezTo>
                  <a:cubicBezTo>
                    <a:pt x="10630" y="7261"/>
                    <a:pt x="11604" y="5876"/>
                    <a:pt x="11604" y="4268"/>
                  </a:cubicBezTo>
                  <a:cubicBezTo>
                    <a:pt x="11604" y="3901"/>
                    <a:pt x="11554" y="3538"/>
                    <a:pt x="11453" y="3189"/>
                  </a:cubicBezTo>
                  <a:cubicBezTo>
                    <a:pt x="11420" y="3073"/>
                    <a:pt x="11314" y="2996"/>
                    <a:pt x="11199" y="2996"/>
                  </a:cubicBezTo>
                  <a:cubicBezTo>
                    <a:pt x="11174" y="2996"/>
                    <a:pt x="11150" y="3000"/>
                    <a:pt x="11125" y="3007"/>
                  </a:cubicBezTo>
                  <a:cubicBezTo>
                    <a:pt x="10984" y="3047"/>
                    <a:pt x="10902" y="3194"/>
                    <a:pt x="10943" y="3335"/>
                  </a:cubicBezTo>
                  <a:cubicBezTo>
                    <a:pt x="11029" y="3637"/>
                    <a:pt x="11072" y="3951"/>
                    <a:pt x="11072" y="4268"/>
                  </a:cubicBezTo>
                  <a:cubicBezTo>
                    <a:pt x="11072" y="6134"/>
                    <a:pt x="9554" y="7653"/>
                    <a:pt x="7688" y="7653"/>
                  </a:cubicBezTo>
                  <a:cubicBezTo>
                    <a:pt x="5822" y="7653"/>
                    <a:pt x="4303" y="6134"/>
                    <a:pt x="4303" y="4268"/>
                  </a:cubicBezTo>
                  <a:cubicBezTo>
                    <a:pt x="4303" y="2401"/>
                    <a:pt x="5822" y="883"/>
                    <a:pt x="7688" y="883"/>
                  </a:cubicBezTo>
                  <a:cubicBezTo>
                    <a:pt x="8634" y="883"/>
                    <a:pt x="9512" y="1264"/>
                    <a:pt x="10160" y="1956"/>
                  </a:cubicBezTo>
                  <a:cubicBezTo>
                    <a:pt x="10212" y="2011"/>
                    <a:pt x="10282" y="2039"/>
                    <a:pt x="10353" y="2039"/>
                  </a:cubicBezTo>
                  <a:cubicBezTo>
                    <a:pt x="10418" y="2039"/>
                    <a:pt x="10484" y="2016"/>
                    <a:pt x="10535" y="1968"/>
                  </a:cubicBezTo>
                  <a:cubicBezTo>
                    <a:pt x="10642" y="1867"/>
                    <a:pt x="10648" y="1699"/>
                    <a:pt x="10548" y="1592"/>
                  </a:cubicBezTo>
                  <a:cubicBezTo>
                    <a:pt x="10176" y="1195"/>
                    <a:pt x="9727" y="884"/>
                    <a:pt x="9236" y="672"/>
                  </a:cubicBezTo>
                  <a:close/>
                  <a:moveTo>
                    <a:pt x="6135" y="672"/>
                  </a:moveTo>
                  <a:lnTo>
                    <a:pt x="6135" y="672"/>
                  </a:lnTo>
                  <a:cubicBezTo>
                    <a:pt x="4746" y="1275"/>
                    <a:pt x="3771" y="2660"/>
                    <a:pt x="3771" y="4268"/>
                  </a:cubicBezTo>
                  <a:cubicBezTo>
                    <a:pt x="3771" y="5876"/>
                    <a:pt x="4746" y="7261"/>
                    <a:pt x="6135" y="7863"/>
                  </a:cubicBezTo>
                  <a:cubicBezTo>
                    <a:pt x="3898" y="7455"/>
                    <a:pt x="1889" y="6174"/>
                    <a:pt x="571" y="4268"/>
                  </a:cubicBezTo>
                  <a:cubicBezTo>
                    <a:pt x="1889" y="2361"/>
                    <a:pt x="3898" y="1081"/>
                    <a:pt x="6135" y="672"/>
                  </a:cubicBezTo>
                  <a:close/>
                  <a:moveTo>
                    <a:pt x="7687" y="1"/>
                  </a:moveTo>
                  <a:cubicBezTo>
                    <a:pt x="4657" y="1"/>
                    <a:pt x="1825" y="1496"/>
                    <a:pt x="110" y="4000"/>
                  </a:cubicBezTo>
                  <a:cubicBezTo>
                    <a:pt x="0" y="4160"/>
                    <a:pt x="0" y="4376"/>
                    <a:pt x="110" y="4537"/>
                  </a:cubicBezTo>
                  <a:cubicBezTo>
                    <a:pt x="1825" y="7041"/>
                    <a:pt x="4657" y="8536"/>
                    <a:pt x="7687" y="8536"/>
                  </a:cubicBezTo>
                  <a:cubicBezTo>
                    <a:pt x="9333" y="8536"/>
                    <a:pt x="10920" y="8094"/>
                    <a:pt x="12302" y="7291"/>
                  </a:cubicBezTo>
                  <a:lnTo>
                    <a:pt x="13047" y="8214"/>
                  </a:lnTo>
                  <a:cubicBezTo>
                    <a:pt x="13160" y="8352"/>
                    <a:pt x="13363" y="8450"/>
                    <a:pt x="13543" y="8450"/>
                  </a:cubicBezTo>
                  <a:lnTo>
                    <a:pt x="15470" y="8450"/>
                  </a:lnTo>
                  <a:cubicBezTo>
                    <a:pt x="15616" y="8450"/>
                    <a:pt x="15735" y="8331"/>
                    <a:pt x="15735" y="8184"/>
                  </a:cubicBezTo>
                  <a:cubicBezTo>
                    <a:pt x="15735" y="8037"/>
                    <a:pt x="15616" y="7918"/>
                    <a:pt x="15469" y="7918"/>
                  </a:cubicBezTo>
                  <a:lnTo>
                    <a:pt x="13544" y="7918"/>
                  </a:lnTo>
                  <a:cubicBezTo>
                    <a:pt x="13522" y="7916"/>
                    <a:pt x="13475" y="7894"/>
                    <a:pt x="13461" y="7879"/>
                  </a:cubicBezTo>
                  <a:lnTo>
                    <a:pt x="12757" y="7007"/>
                  </a:lnTo>
                  <a:cubicBezTo>
                    <a:pt x="13731" y="6362"/>
                    <a:pt x="14586" y="5529"/>
                    <a:pt x="15265" y="4536"/>
                  </a:cubicBezTo>
                  <a:cubicBezTo>
                    <a:pt x="15376" y="4374"/>
                    <a:pt x="15376" y="4162"/>
                    <a:pt x="15265" y="4000"/>
                  </a:cubicBezTo>
                  <a:cubicBezTo>
                    <a:pt x="13551" y="1496"/>
                    <a:pt x="10718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6"/>
            <p:cNvSpPr/>
            <p:nvPr/>
          </p:nvSpPr>
          <p:spPr>
            <a:xfrm>
              <a:off x="5873866" y="4532341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370" y="532"/>
                  </a:lnTo>
                  <a:cubicBezTo>
                    <a:pt x="2517" y="532"/>
                    <a:pt x="2636" y="413"/>
                    <a:pt x="2636" y="266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6"/>
            <p:cNvSpPr/>
            <p:nvPr/>
          </p:nvSpPr>
          <p:spPr>
            <a:xfrm>
              <a:off x="5873866" y="4558377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2370" y="533"/>
                  </a:lnTo>
                  <a:cubicBezTo>
                    <a:pt x="2517" y="533"/>
                    <a:pt x="2636" y="413"/>
                    <a:pt x="2636" y="267"/>
                  </a:cubicBezTo>
                  <a:cubicBezTo>
                    <a:pt x="2636" y="120"/>
                    <a:pt x="2517" y="1"/>
                    <a:pt x="2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6"/>
            <p:cNvSpPr/>
            <p:nvPr/>
          </p:nvSpPr>
          <p:spPr>
            <a:xfrm>
              <a:off x="5873866" y="4584447"/>
              <a:ext cx="87430" cy="17645"/>
            </a:xfrm>
            <a:custGeom>
              <a:avLst/>
              <a:gdLst/>
              <a:ahLst/>
              <a:cxnLst/>
              <a:rect l="l" t="t" r="r" b="b"/>
              <a:pathLst>
                <a:path w="2636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5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2370" y="531"/>
                  </a:lnTo>
                  <a:cubicBezTo>
                    <a:pt x="2517" y="531"/>
                    <a:pt x="2636" y="412"/>
                    <a:pt x="2636" y="265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3" name="Google Shape;1683;p46"/>
          <p:cNvSpPr txBox="1"/>
          <p:nvPr/>
        </p:nvSpPr>
        <p:spPr>
          <a:xfrm>
            <a:off x="4318150" y="183002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4" name="Google Shape;1684;p46"/>
          <p:cNvSpPr txBox="1"/>
          <p:nvPr/>
        </p:nvSpPr>
        <p:spPr>
          <a:xfrm>
            <a:off x="5711962" y="1830025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Creating a utility which meets current demand.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5" name="Google Shape;1685;p46"/>
          <p:cNvSpPr txBox="1"/>
          <p:nvPr/>
        </p:nvSpPr>
        <p:spPr>
          <a:xfrm>
            <a:off x="4318150" y="2598700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6" name="Google Shape;1686;p46"/>
          <p:cNvSpPr txBox="1"/>
          <p:nvPr/>
        </p:nvSpPr>
        <p:spPr>
          <a:xfrm>
            <a:off x="5711950" y="2598700"/>
            <a:ext cx="2712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Design a solution accessible to all Stakeholders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7" name="Google Shape;1687;p46"/>
          <p:cNvSpPr txBox="1"/>
          <p:nvPr/>
        </p:nvSpPr>
        <p:spPr>
          <a:xfrm>
            <a:off x="4318150" y="336737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8" name="Google Shape;1688;p46"/>
          <p:cNvSpPr txBox="1"/>
          <p:nvPr/>
        </p:nvSpPr>
        <p:spPr>
          <a:xfrm>
            <a:off x="5711950" y="3367375"/>
            <a:ext cx="26445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Launch the product for future Business Proposals.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9" name="Google Shape;1689;p46"/>
          <p:cNvSpPr/>
          <p:nvPr/>
        </p:nvSpPr>
        <p:spPr>
          <a:xfrm rot="5400000">
            <a:off x="3590824" y="1805275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46"/>
          <p:cNvSpPr/>
          <p:nvPr/>
        </p:nvSpPr>
        <p:spPr>
          <a:xfrm rot="5400000">
            <a:off x="3590824" y="2573950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46"/>
          <p:cNvSpPr/>
          <p:nvPr/>
        </p:nvSpPr>
        <p:spPr>
          <a:xfrm rot="5400000">
            <a:off x="3590824" y="3342625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46"/>
          <p:cNvGrpSpPr/>
          <p:nvPr/>
        </p:nvGrpSpPr>
        <p:grpSpPr>
          <a:xfrm>
            <a:off x="3736787" y="1889380"/>
            <a:ext cx="323975" cy="365789"/>
            <a:chOff x="4020665" y="1431080"/>
            <a:chExt cx="531542" cy="602023"/>
          </a:xfrm>
        </p:grpSpPr>
        <p:sp>
          <p:nvSpPr>
            <p:cNvPr id="1693" name="Google Shape;1693;p46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6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6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6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6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6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6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6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6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6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6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6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6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6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6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46"/>
          <p:cNvGrpSpPr/>
          <p:nvPr/>
        </p:nvGrpSpPr>
        <p:grpSpPr>
          <a:xfrm>
            <a:off x="3774797" y="2658069"/>
            <a:ext cx="247956" cy="365769"/>
            <a:chOff x="6162888" y="1431577"/>
            <a:chExt cx="414295" cy="601990"/>
          </a:xfrm>
        </p:grpSpPr>
        <p:sp>
          <p:nvSpPr>
            <p:cNvPr id="1709" name="Google Shape;1709;p46"/>
            <p:cNvSpPr/>
            <p:nvPr/>
          </p:nvSpPr>
          <p:spPr>
            <a:xfrm>
              <a:off x="6268261" y="1810649"/>
              <a:ext cx="162886" cy="165008"/>
            </a:xfrm>
            <a:custGeom>
              <a:avLst/>
              <a:gdLst/>
              <a:ahLst/>
              <a:cxnLst/>
              <a:rect l="l" t="t" r="r" b="b"/>
              <a:pathLst>
                <a:path w="4911" h="4975" extrusionOk="0">
                  <a:moveTo>
                    <a:pt x="1855" y="533"/>
                  </a:moveTo>
                  <a:cubicBezTo>
                    <a:pt x="2040" y="533"/>
                    <a:pt x="2190" y="682"/>
                    <a:pt x="2190" y="864"/>
                  </a:cubicBezTo>
                  <a:lnTo>
                    <a:pt x="2190" y="1820"/>
                  </a:lnTo>
                  <a:lnTo>
                    <a:pt x="1645" y="1820"/>
                  </a:lnTo>
                  <a:cubicBezTo>
                    <a:pt x="1498" y="1820"/>
                    <a:pt x="1379" y="1939"/>
                    <a:pt x="1379" y="2086"/>
                  </a:cubicBezTo>
                  <a:cubicBezTo>
                    <a:pt x="1379" y="2233"/>
                    <a:pt x="1498" y="2352"/>
                    <a:pt x="1645" y="2352"/>
                  </a:cubicBezTo>
                  <a:lnTo>
                    <a:pt x="2190" y="2352"/>
                  </a:lnTo>
                  <a:lnTo>
                    <a:pt x="2190" y="4111"/>
                  </a:lnTo>
                  <a:cubicBezTo>
                    <a:pt x="2190" y="4294"/>
                    <a:pt x="2040" y="4443"/>
                    <a:pt x="1855" y="4443"/>
                  </a:cubicBezTo>
                  <a:cubicBezTo>
                    <a:pt x="1686" y="4443"/>
                    <a:pt x="1543" y="4317"/>
                    <a:pt x="1523" y="4151"/>
                  </a:cubicBezTo>
                  <a:cubicBezTo>
                    <a:pt x="1509" y="4035"/>
                    <a:pt x="1422" y="3943"/>
                    <a:pt x="1308" y="3921"/>
                  </a:cubicBezTo>
                  <a:cubicBezTo>
                    <a:pt x="1047" y="3872"/>
                    <a:pt x="857" y="3644"/>
                    <a:pt x="857" y="3379"/>
                  </a:cubicBezTo>
                  <a:cubicBezTo>
                    <a:pt x="857" y="3250"/>
                    <a:pt x="901" y="3128"/>
                    <a:pt x="985" y="3028"/>
                  </a:cubicBezTo>
                  <a:cubicBezTo>
                    <a:pt x="1034" y="2968"/>
                    <a:pt x="1054" y="2890"/>
                    <a:pt x="1042" y="2814"/>
                  </a:cubicBezTo>
                  <a:cubicBezTo>
                    <a:pt x="1030" y="2738"/>
                    <a:pt x="985" y="2672"/>
                    <a:pt x="918" y="2631"/>
                  </a:cubicBezTo>
                  <a:cubicBezTo>
                    <a:pt x="677" y="2484"/>
                    <a:pt x="533" y="2228"/>
                    <a:pt x="533" y="1947"/>
                  </a:cubicBezTo>
                  <a:cubicBezTo>
                    <a:pt x="533" y="1532"/>
                    <a:pt x="859" y="1181"/>
                    <a:pt x="1275" y="1148"/>
                  </a:cubicBezTo>
                  <a:cubicBezTo>
                    <a:pt x="1414" y="1137"/>
                    <a:pt x="1520" y="1022"/>
                    <a:pt x="1520" y="883"/>
                  </a:cubicBezTo>
                  <a:lnTo>
                    <a:pt x="1520" y="864"/>
                  </a:lnTo>
                  <a:cubicBezTo>
                    <a:pt x="1520" y="682"/>
                    <a:pt x="1670" y="533"/>
                    <a:pt x="1855" y="533"/>
                  </a:cubicBezTo>
                  <a:close/>
                  <a:moveTo>
                    <a:pt x="3056" y="533"/>
                  </a:moveTo>
                  <a:cubicBezTo>
                    <a:pt x="3241" y="533"/>
                    <a:pt x="3392" y="682"/>
                    <a:pt x="3392" y="864"/>
                  </a:cubicBezTo>
                  <a:lnTo>
                    <a:pt x="3392" y="883"/>
                  </a:lnTo>
                  <a:cubicBezTo>
                    <a:pt x="3392" y="1022"/>
                    <a:pt x="3499" y="1137"/>
                    <a:pt x="3637" y="1148"/>
                  </a:cubicBezTo>
                  <a:cubicBezTo>
                    <a:pt x="3977" y="1175"/>
                    <a:pt x="4258" y="1415"/>
                    <a:pt x="4348" y="1729"/>
                  </a:cubicBezTo>
                  <a:lnTo>
                    <a:pt x="3881" y="1729"/>
                  </a:lnTo>
                  <a:cubicBezTo>
                    <a:pt x="3734" y="1729"/>
                    <a:pt x="3615" y="1848"/>
                    <a:pt x="3615" y="1995"/>
                  </a:cubicBezTo>
                  <a:cubicBezTo>
                    <a:pt x="3615" y="2142"/>
                    <a:pt x="3734" y="2261"/>
                    <a:pt x="3881" y="2261"/>
                  </a:cubicBezTo>
                  <a:lnTo>
                    <a:pt x="4315" y="2261"/>
                  </a:lnTo>
                  <a:cubicBezTo>
                    <a:pt x="4251" y="2412"/>
                    <a:pt x="4141" y="2541"/>
                    <a:pt x="3994" y="2631"/>
                  </a:cubicBezTo>
                  <a:cubicBezTo>
                    <a:pt x="3928" y="2672"/>
                    <a:pt x="3883" y="2738"/>
                    <a:pt x="3870" y="2814"/>
                  </a:cubicBezTo>
                  <a:cubicBezTo>
                    <a:pt x="3857" y="2890"/>
                    <a:pt x="3879" y="2968"/>
                    <a:pt x="3928" y="3028"/>
                  </a:cubicBezTo>
                  <a:cubicBezTo>
                    <a:pt x="4011" y="3128"/>
                    <a:pt x="4054" y="3250"/>
                    <a:pt x="4054" y="3379"/>
                  </a:cubicBezTo>
                  <a:cubicBezTo>
                    <a:pt x="4054" y="3644"/>
                    <a:pt x="3866" y="3872"/>
                    <a:pt x="3604" y="3921"/>
                  </a:cubicBezTo>
                  <a:cubicBezTo>
                    <a:pt x="3490" y="3943"/>
                    <a:pt x="3403" y="4036"/>
                    <a:pt x="3389" y="4151"/>
                  </a:cubicBezTo>
                  <a:cubicBezTo>
                    <a:pt x="3370" y="4317"/>
                    <a:pt x="3227" y="4443"/>
                    <a:pt x="3056" y="4443"/>
                  </a:cubicBezTo>
                  <a:cubicBezTo>
                    <a:pt x="2873" y="4443"/>
                    <a:pt x="2722" y="4294"/>
                    <a:pt x="2722" y="4111"/>
                  </a:cubicBezTo>
                  <a:lnTo>
                    <a:pt x="2722" y="3488"/>
                  </a:lnTo>
                  <a:lnTo>
                    <a:pt x="3060" y="3488"/>
                  </a:lnTo>
                  <a:cubicBezTo>
                    <a:pt x="3206" y="3488"/>
                    <a:pt x="3324" y="3369"/>
                    <a:pt x="3324" y="3222"/>
                  </a:cubicBezTo>
                  <a:cubicBezTo>
                    <a:pt x="3324" y="3075"/>
                    <a:pt x="3206" y="2956"/>
                    <a:pt x="3060" y="2956"/>
                  </a:cubicBezTo>
                  <a:lnTo>
                    <a:pt x="2722" y="2956"/>
                  </a:lnTo>
                  <a:lnTo>
                    <a:pt x="2722" y="864"/>
                  </a:lnTo>
                  <a:cubicBezTo>
                    <a:pt x="2722" y="682"/>
                    <a:pt x="2873" y="533"/>
                    <a:pt x="3056" y="533"/>
                  </a:cubicBezTo>
                  <a:close/>
                  <a:moveTo>
                    <a:pt x="1855" y="1"/>
                  </a:moveTo>
                  <a:cubicBezTo>
                    <a:pt x="1451" y="1"/>
                    <a:pt x="1110" y="279"/>
                    <a:pt x="1014" y="653"/>
                  </a:cubicBezTo>
                  <a:cubicBezTo>
                    <a:pt x="431" y="800"/>
                    <a:pt x="1" y="1331"/>
                    <a:pt x="1" y="1947"/>
                  </a:cubicBezTo>
                  <a:cubicBezTo>
                    <a:pt x="1" y="2324"/>
                    <a:pt x="156" y="2674"/>
                    <a:pt x="427" y="2923"/>
                  </a:cubicBezTo>
                  <a:cubicBezTo>
                    <a:pt x="360" y="3065"/>
                    <a:pt x="325" y="3221"/>
                    <a:pt x="325" y="3379"/>
                  </a:cubicBezTo>
                  <a:cubicBezTo>
                    <a:pt x="325" y="3839"/>
                    <a:pt x="616" y="4241"/>
                    <a:pt x="1037" y="4396"/>
                  </a:cubicBezTo>
                  <a:cubicBezTo>
                    <a:pt x="1156" y="4736"/>
                    <a:pt x="1480" y="4974"/>
                    <a:pt x="1855" y="4974"/>
                  </a:cubicBezTo>
                  <a:cubicBezTo>
                    <a:pt x="2088" y="4974"/>
                    <a:pt x="2300" y="4883"/>
                    <a:pt x="2456" y="4733"/>
                  </a:cubicBezTo>
                  <a:cubicBezTo>
                    <a:pt x="2612" y="4883"/>
                    <a:pt x="2823" y="4974"/>
                    <a:pt x="3056" y="4974"/>
                  </a:cubicBezTo>
                  <a:cubicBezTo>
                    <a:pt x="3431" y="4974"/>
                    <a:pt x="3756" y="4736"/>
                    <a:pt x="3875" y="4396"/>
                  </a:cubicBezTo>
                  <a:cubicBezTo>
                    <a:pt x="4297" y="4242"/>
                    <a:pt x="4586" y="3839"/>
                    <a:pt x="4586" y="3379"/>
                  </a:cubicBezTo>
                  <a:cubicBezTo>
                    <a:pt x="4586" y="3221"/>
                    <a:pt x="4551" y="3065"/>
                    <a:pt x="4486" y="2923"/>
                  </a:cubicBezTo>
                  <a:cubicBezTo>
                    <a:pt x="4756" y="2674"/>
                    <a:pt x="4911" y="2324"/>
                    <a:pt x="4911" y="1947"/>
                  </a:cubicBezTo>
                  <a:cubicBezTo>
                    <a:pt x="4911" y="1331"/>
                    <a:pt x="4481" y="800"/>
                    <a:pt x="3897" y="653"/>
                  </a:cubicBezTo>
                  <a:cubicBezTo>
                    <a:pt x="3803" y="279"/>
                    <a:pt x="3462" y="1"/>
                    <a:pt x="3056" y="1"/>
                  </a:cubicBezTo>
                  <a:cubicBezTo>
                    <a:pt x="2823" y="1"/>
                    <a:pt x="2612" y="93"/>
                    <a:pt x="2456" y="243"/>
                  </a:cubicBezTo>
                  <a:cubicBezTo>
                    <a:pt x="2300" y="93"/>
                    <a:pt x="2088" y="1"/>
                    <a:pt x="1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6"/>
            <p:cNvSpPr/>
            <p:nvPr/>
          </p:nvSpPr>
          <p:spPr>
            <a:xfrm>
              <a:off x="6199438" y="1520964"/>
              <a:ext cx="306667" cy="512604"/>
            </a:xfrm>
            <a:custGeom>
              <a:avLst/>
              <a:gdLst/>
              <a:ahLst/>
              <a:cxnLst/>
              <a:rect l="l" t="t" r="r" b="b"/>
              <a:pathLst>
                <a:path w="9246" h="15455" extrusionOk="0">
                  <a:moveTo>
                    <a:pt x="8484" y="532"/>
                  </a:moveTo>
                  <a:lnTo>
                    <a:pt x="8484" y="986"/>
                  </a:lnTo>
                  <a:lnTo>
                    <a:pt x="8025" y="986"/>
                  </a:lnTo>
                  <a:lnTo>
                    <a:pt x="8025" y="532"/>
                  </a:lnTo>
                  <a:close/>
                  <a:moveTo>
                    <a:pt x="991" y="1947"/>
                  </a:moveTo>
                  <a:lnTo>
                    <a:pt x="991" y="2401"/>
                  </a:lnTo>
                  <a:lnTo>
                    <a:pt x="532" y="2401"/>
                  </a:lnTo>
                  <a:lnTo>
                    <a:pt x="532" y="1947"/>
                  </a:lnTo>
                  <a:close/>
                  <a:moveTo>
                    <a:pt x="5882" y="4525"/>
                  </a:moveTo>
                  <a:cubicBezTo>
                    <a:pt x="5930" y="4525"/>
                    <a:pt x="5970" y="4566"/>
                    <a:pt x="5970" y="4615"/>
                  </a:cubicBezTo>
                  <a:lnTo>
                    <a:pt x="5970" y="5361"/>
                  </a:lnTo>
                  <a:cubicBezTo>
                    <a:pt x="5970" y="5409"/>
                    <a:pt x="5930" y="5449"/>
                    <a:pt x="5882" y="5449"/>
                  </a:cubicBezTo>
                  <a:lnTo>
                    <a:pt x="3181" y="5449"/>
                  </a:lnTo>
                  <a:cubicBezTo>
                    <a:pt x="3132" y="5449"/>
                    <a:pt x="3091" y="5409"/>
                    <a:pt x="3091" y="5361"/>
                  </a:cubicBezTo>
                  <a:lnTo>
                    <a:pt x="3091" y="4615"/>
                  </a:lnTo>
                  <a:cubicBezTo>
                    <a:pt x="3091" y="4566"/>
                    <a:pt x="3132" y="4525"/>
                    <a:pt x="3181" y="4525"/>
                  </a:cubicBezTo>
                  <a:close/>
                  <a:moveTo>
                    <a:pt x="5224" y="5981"/>
                  </a:moveTo>
                  <a:lnTo>
                    <a:pt x="5224" y="6746"/>
                  </a:lnTo>
                  <a:lnTo>
                    <a:pt x="3838" y="6746"/>
                  </a:lnTo>
                  <a:lnTo>
                    <a:pt x="3838" y="5981"/>
                  </a:lnTo>
                  <a:close/>
                  <a:moveTo>
                    <a:pt x="8236" y="7815"/>
                  </a:moveTo>
                  <a:cubicBezTo>
                    <a:pt x="8249" y="7817"/>
                    <a:pt x="8270" y="7829"/>
                    <a:pt x="8278" y="7839"/>
                  </a:cubicBezTo>
                  <a:lnTo>
                    <a:pt x="8688" y="8544"/>
                  </a:lnTo>
                  <a:cubicBezTo>
                    <a:pt x="8691" y="8555"/>
                    <a:pt x="8691" y="8579"/>
                    <a:pt x="8688" y="8590"/>
                  </a:cubicBezTo>
                  <a:lnTo>
                    <a:pt x="8278" y="9297"/>
                  </a:lnTo>
                  <a:cubicBezTo>
                    <a:pt x="8270" y="9305"/>
                    <a:pt x="8249" y="9317"/>
                    <a:pt x="8236" y="9320"/>
                  </a:cubicBezTo>
                  <a:lnTo>
                    <a:pt x="7416" y="9320"/>
                  </a:lnTo>
                  <a:cubicBezTo>
                    <a:pt x="7405" y="9318"/>
                    <a:pt x="7383" y="9306"/>
                    <a:pt x="7375" y="9297"/>
                  </a:cubicBezTo>
                  <a:lnTo>
                    <a:pt x="6965" y="8590"/>
                  </a:lnTo>
                  <a:cubicBezTo>
                    <a:pt x="6961" y="8579"/>
                    <a:pt x="6961" y="8555"/>
                    <a:pt x="6965" y="8544"/>
                  </a:cubicBezTo>
                  <a:lnTo>
                    <a:pt x="7375" y="7839"/>
                  </a:lnTo>
                  <a:cubicBezTo>
                    <a:pt x="7383" y="7829"/>
                    <a:pt x="7405" y="7817"/>
                    <a:pt x="7416" y="7815"/>
                  </a:cubicBezTo>
                  <a:close/>
                  <a:moveTo>
                    <a:pt x="7937" y="0"/>
                  </a:moveTo>
                  <a:cubicBezTo>
                    <a:pt x="7692" y="0"/>
                    <a:pt x="7493" y="200"/>
                    <a:pt x="7493" y="444"/>
                  </a:cubicBezTo>
                  <a:lnTo>
                    <a:pt x="7493" y="1074"/>
                  </a:lnTo>
                  <a:cubicBezTo>
                    <a:pt x="7493" y="1319"/>
                    <a:pt x="7692" y="1518"/>
                    <a:pt x="7937" y="1518"/>
                  </a:cubicBezTo>
                  <a:lnTo>
                    <a:pt x="7961" y="1518"/>
                  </a:lnTo>
                  <a:lnTo>
                    <a:pt x="7961" y="2645"/>
                  </a:lnTo>
                  <a:lnTo>
                    <a:pt x="6574" y="2645"/>
                  </a:lnTo>
                  <a:lnTo>
                    <a:pt x="6574" y="2303"/>
                  </a:lnTo>
                  <a:cubicBezTo>
                    <a:pt x="6574" y="2157"/>
                    <a:pt x="6455" y="2038"/>
                    <a:pt x="6308" y="2038"/>
                  </a:cubicBezTo>
                  <a:cubicBezTo>
                    <a:pt x="6161" y="2038"/>
                    <a:pt x="6042" y="2157"/>
                    <a:pt x="6042" y="2303"/>
                  </a:cubicBezTo>
                  <a:lnTo>
                    <a:pt x="6042" y="2645"/>
                  </a:lnTo>
                  <a:lnTo>
                    <a:pt x="5659" y="2645"/>
                  </a:lnTo>
                  <a:cubicBezTo>
                    <a:pt x="5415" y="2645"/>
                    <a:pt x="5216" y="2845"/>
                    <a:pt x="5216" y="3089"/>
                  </a:cubicBezTo>
                  <a:lnTo>
                    <a:pt x="5216" y="3994"/>
                  </a:lnTo>
                  <a:lnTo>
                    <a:pt x="4969" y="3994"/>
                  </a:lnTo>
                  <a:lnTo>
                    <a:pt x="4969" y="1356"/>
                  </a:lnTo>
                  <a:cubicBezTo>
                    <a:pt x="4969" y="1111"/>
                    <a:pt x="4771" y="913"/>
                    <a:pt x="4526" y="913"/>
                  </a:cubicBezTo>
                  <a:lnTo>
                    <a:pt x="3091" y="913"/>
                  </a:lnTo>
                  <a:lnTo>
                    <a:pt x="3091" y="602"/>
                  </a:lnTo>
                  <a:cubicBezTo>
                    <a:pt x="3091" y="455"/>
                    <a:pt x="2972" y="336"/>
                    <a:pt x="2826" y="336"/>
                  </a:cubicBezTo>
                  <a:cubicBezTo>
                    <a:pt x="2679" y="336"/>
                    <a:pt x="2561" y="455"/>
                    <a:pt x="2561" y="602"/>
                  </a:cubicBezTo>
                  <a:lnTo>
                    <a:pt x="2561" y="1002"/>
                  </a:lnTo>
                  <a:cubicBezTo>
                    <a:pt x="2561" y="1246"/>
                    <a:pt x="2759" y="1444"/>
                    <a:pt x="3003" y="1444"/>
                  </a:cubicBezTo>
                  <a:lnTo>
                    <a:pt x="4437" y="1444"/>
                  </a:lnTo>
                  <a:lnTo>
                    <a:pt x="4437" y="3994"/>
                  </a:lnTo>
                  <a:lnTo>
                    <a:pt x="4144" y="3994"/>
                  </a:lnTo>
                  <a:lnTo>
                    <a:pt x="4144" y="2352"/>
                  </a:lnTo>
                  <a:cubicBezTo>
                    <a:pt x="4144" y="2107"/>
                    <a:pt x="3945" y="1909"/>
                    <a:pt x="3700" y="1909"/>
                  </a:cubicBezTo>
                  <a:lnTo>
                    <a:pt x="1522" y="1909"/>
                  </a:lnTo>
                  <a:lnTo>
                    <a:pt x="1522" y="1859"/>
                  </a:lnTo>
                  <a:cubicBezTo>
                    <a:pt x="1522" y="1614"/>
                    <a:pt x="1324" y="1416"/>
                    <a:pt x="1080" y="1416"/>
                  </a:cubicBezTo>
                  <a:lnTo>
                    <a:pt x="443" y="1416"/>
                  </a:lnTo>
                  <a:cubicBezTo>
                    <a:pt x="199" y="1416"/>
                    <a:pt x="1" y="1614"/>
                    <a:pt x="1" y="1859"/>
                  </a:cubicBezTo>
                  <a:lnTo>
                    <a:pt x="1" y="2490"/>
                  </a:lnTo>
                  <a:cubicBezTo>
                    <a:pt x="1" y="2735"/>
                    <a:pt x="199" y="2933"/>
                    <a:pt x="443" y="2933"/>
                  </a:cubicBezTo>
                  <a:lnTo>
                    <a:pt x="1080" y="2933"/>
                  </a:lnTo>
                  <a:cubicBezTo>
                    <a:pt x="1324" y="2933"/>
                    <a:pt x="1522" y="2735"/>
                    <a:pt x="1522" y="2490"/>
                  </a:cubicBezTo>
                  <a:lnTo>
                    <a:pt x="1522" y="2441"/>
                  </a:lnTo>
                  <a:lnTo>
                    <a:pt x="3612" y="2441"/>
                  </a:lnTo>
                  <a:lnTo>
                    <a:pt x="3612" y="3994"/>
                  </a:lnTo>
                  <a:lnTo>
                    <a:pt x="3181" y="3994"/>
                  </a:lnTo>
                  <a:cubicBezTo>
                    <a:pt x="2838" y="3994"/>
                    <a:pt x="2560" y="4273"/>
                    <a:pt x="2560" y="4615"/>
                  </a:cubicBezTo>
                  <a:lnTo>
                    <a:pt x="2560" y="5361"/>
                  </a:lnTo>
                  <a:cubicBezTo>
                    <a:pt x="2560" y="5703"/>
                    <a:pt x="2839" y="5981"/>
                    <a:pt x="3181" y="5981"/>
                  </a:cubicBezTo>
                  <a:lnTo>
                    <a:pt x="3306" y="5981"/>
                  </a:lnTo>
                  <a:lnTo>
                    <a:pt x="3306" y="7278"/>
                  </a:lnTo>
                  <a:cubicBezTo>
                    <a:pt x="1545" y="7811"/>
                    <a:pt x="334" y="9426"/>
                    <a:pt x="334" y="11276"/>
                  </a:cubicBezTo>
                  <a:cubicBezTo>
                    <a:pt x="334" y="13580"/>
                    <a:pt x="2217" y="15455"/>
                    <a:pt x="4531" y="15455"/>
                  </a:cubicBezTo>
                  <a:cubicBezTo>
                    <a:pt x="5344" y="15455"/>
                    <a:pt x="6133" y="15223"/>
                    <a:pt x="6812" y="14785"/>
                  </a:cubicBezTo>
                  <a:cubicBezTo>
                    <a:pt x="6935" y="14705"/>
                    <a:pt x="6970" y="14540"/>
                    <a:pt x="6891" y="14417"/>
                  </a:cubicBezTo>
                  <a:cubicBezTo>
                    <a:pt x="6840" y="14338"/>
                    <a:pt x="6755" y="14296"/>
                    <a:pt x="6668" y="14296"/>
                  </a:cubicBezTo>
                  <a:cubicBezTo>
                    <a:pt x="6618" y="14296"/>
                    <a:pt x="6568" y="14309"/>
                    <a:pt x="6524" y="14338"/>
                  </a:cubicBezTo>
                  <a:cubicBezTo>
                    <a:pt x="5930" y="14721"/>
                    <a:pt x="5241" y="14923"/>
                    <a:pt x="4531" y="14923"/>
                  </a:cubicBezTo>
                  <a:cubicBezTo>
                    <a:pt x="2509" y="14923"/>
                    <a:pt x="865" y="13287"/>
                    <a:pt x="865" y="11276"/>
                  </a:cubicBezTo>
                  <a:cubicBezTo>
                    <a:pt x="865" y="9600"/>
                    <a:pt x="2005" y="8146"/>
                    <a:pt x="3637" y="7739"/>
                  </a:cubicBezTo>
                  <a:cubicBezTo>
                    <a:pt x="3755" y="7709"/>
                    <a:pt x="3838" y="7602"/>
                    <a:pt x="3838" y="7480"/>
                  </a:cubicBezTo>
                  <a:lnTo>
                    <a:pt x="3838" y="7278"/>
                  </a:lnTo>
                  <a:lnTo>
                    <a:pt x="5224" y="7278"/>
                  </a:lnTo>
                  <a:lnTo>
                    <a:pt x="5224" y="7480"/>
                  </a:lnTo>
                  <a:cubicBezTo>
                    <a:pt x="5224" y="7602"/>
                    <a:pt x="5307" y="7709"/>
                    <a:pt x="5426" y="7739"/>
                  </a:cubicBezTo>
                  <a:cubicBezTo>
                    <a:pt x="5830" y="7840"/>
                    <a:pt x="6203" y="8005"/>
                    <a:pt x="6537" y="8222"/>
                  </a:cubicBezTo>
                  <a:lnTo>
                    <a:pt x="6503" y="8280"/>
                  </a:lnTo>
                  <a:cubicBezTo>
                    <a:pt x="6407" y="8446"/>
                    <a:pt x="6407" y="8688"/>
                    <a:pt x="6503" y="8854"/>
                  </a:cubicBezTo>
                  <a:lnTo>
                    <a:pt x="6917" y="9566"/>
                  </a:lnTo>
                  <a:cubicBezTo>
                    <a:pt x="7012" y="9732"/>
                    <a:pt x="7221" y="9852"/>
                    <a:pt x="7413" y="9852"/>
                  </a:cubicBezTo>
                  <a:lnTo>
                    <a:pt x="7907" y="9852"/>
                  </a:lnTo>
                  <a:cubicBezTo>
                    <a:pt x="8094" y="10291"/>
                    <a:pt x="8197" y="10774"/>
                    <a:pt x="8197" y="11276"/>
                  </a:cubicBezTo>
                  <a:cubicBezTo>
                    <a:pt x="8197" y="12038"/>
                    <a:pt x="7963" y="12767"/>
                    <a:pt x="7522" y="13386"/>
                  </a:cubicBezTo>
                  <a:cubicBezTo>
                    <a:pt x="7436" y="13505"/>
                    <a:pt x="7463" y="13672"/>
                    <a:pt x="7583" y="13757"/>
                  </a:cubicBezTo>
                  <a:cubicBezTo>
                    <a:pt x="7630" y="13790"/>
                    <a:pt x="7684" y="13806"/>
                    <a:pt x="7737" y="13806"/>
                  </a:cubicBezTo>
                  <a:cubicBezTo>
                    <a:pt x="7820" y="13806"/>
                    <a:pt x="7902" y="13768"/>
                    <a:pt x="7954" y="13695"/>
                  </a:cubicBezTo>
                  <a:cubicBezTo>
                    <a:pt x="8460" y="12986"/>
                    <a:pt x="8728" y="12149"/>
                    <a:pt x="8728" y="11276"/>
                  </a:cubicBezTo>
                  <a:cubicBezTo>
                    <a:pt x="8728" y="10761"/>
                    <a:pt x="8634" y="10264"/>
                    <a:pt x="8459" y="9804"/>
                  </a:cubicBezTo>
                  <a:cubicBezTo>
                    <a:pt x="8574" y="9753"/>
                    <a:pt x="8677" y="9668"/>
                    <a:pt x="8736" y="9566"/>
                  </a:cubicBezTo>
                  <a:lnTo>
                    <a:pt x="9149" y="8854"/>
                  </a:lnTo>
                  <a:cubicBezTo>
                    <a:pt x="9246" y="8688"/>
                    <a:pt x="9246" y="8446"/>
                    <a:pt x="9149" y="8281"/>
                  </a:cubicBezTo>
                  <a:lnTo>
                    <a:pt x="8736" y="7569"/>
                  </a:lnTo>
                  <a:cubicBezTo>
                    <a:pt x="8641" y="7403"/>
                    <a:pt x="8431" y="7283"/>
                    <a:pt x="8240" y="7283"/>
                  </a:cubicBezTo>
                  <a:lnTo>
                    <a:pt x="7413" y="7283"/>
                  </a:lnTo>
                  <a:cubicBezTo>
                    <a:pt x="7221" y="7283"/>
                    <a:pt x="7012" y="7403"/>
                    <a:pt x="6917" y="7569"/>
                  </a:cubicBezTo>
                  <a:lnTo>
                    <a:pt x="6804" y="7763"/>
                  </a:lnTo>
                  <a:cubicBezTo>
                    <a:pt x="6484" y="7557"/>
                    <a:pt x="6134" y="7392"/>
                    <a:pt x="5756" y="7278"/>
                  </a:cubicBezTo>
                  <a:lnTo>
                    <a:pt x="5756" y="5981"/>
                  </a:lnTo>
                  <a:lnTo>
                    <a:pt x="5882" y="5981"/>
                  </a:lnTo>
                  <a:cubicBezTo>
                    <a:pt x="6224" y="5981"/>
                    <a:pt x="6502" y="5703"/>
                    <a:pt x="6502" y="5361"/>
                  </a:cubicBezTo>
                  <a:lnTo>
                    <a:pt x="6502" y="4615"/>
                  </a:lnTo>
                  <a:cubicBezTo>
                    <a:pt x="6502" y="4273"/>
                    <a:pt x="6224" y="3994"/>
                    <a:pt x="5882" y="3994"/>
                  </a:cubicBezTo>
                  <a:lnTo>
                    <a:pt x="5748" y="3994"/>
                  </a:lnTo>
                  <a:lnTo>
                    <a:pt x="5748" y="3177"/>
                  </a:lnTo>
                  <a:lnTo>
                    <a:pt x="8049" y="3177"/>
                  </a:lnTo>
                  <a:cubicBezTo>
                    <a:pt x="8294" y="3177"/>
                    <a:pt x="8493" y="2978"/>
                    <a:pt x="8493" y="2734"/>
                  </a:cubicBezTo>
                  <a:lnTo>
                    <a:pt x="8493" y="1518"/>
                  </a:lnTo>
                  <a:lnTo>
                    <a:pt x="8572" y="1518"/>
                  </a:lnTo>
                  <a:cubicBezTo>
                    <a:pt x="8816" y="1518"/>
                    <a:pt x="9016" y="1319"/>
                    <a:pt x="9016" y="1074"/>
                  </a:cubicBezTo>
                  <a:lnTo>
                    <a:pt x="9016" y="444"/>
                  </a:lnTo>
                  <a:cubicBezTo>
                    <a:pt x="9016" y="200"/>
                    <a:pt x="8816" y="0"/>
                    <a:pt x="8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6"/>
            <p:cNvSpPr/>
            <p:nvPr/>
          </p:nvSpPr>
          <p:spPr>
            <a:xfrm>
              <a:off x="6487962" y="1717348"/>
              <a:ext cx="70514" cy="64842"/>
            </a:xfrm>
            <a:custGeom>
              <a:avLst/>
              <a:gdLst/>
              <a:ahLst/>
              <a:cxnLst/>
              <a:rect l="l" t="t" r="r" b="b"/>
              <a:pathLst>
                <a:path w="2126" h="1955" extrusionOk="0">
                  <a:moveTo>
                    <a:pt x="1295" y="533"/>
                  </a:moveTo>
                  <a:cubicBezTo>
                    <a:pt x="1307" y="535"/>
                    <a:pt x="1329" y="547"/>
                    <a:pt x="1337" y="556"/>
                  </a:cubicBezTo>
                  <a:lnTo>
                    <a:pt x="1568" y="955"/>
                  </a:lnTo>
                  <a:cubicBezTo>
                    <a:pt x="1571" y="966"/>
                    <a:pt x="1571" y="989"/>
                    <a:pt x="1568" y="1001"/>
                  </a:cubicBezTo>
                  <a:lnTo>
                    <a:pt x="1337" y="1399"/>
                  </a:lnTo>
                  <a:cubicBezTo>
                    <a:pt x="1329" y="1408"/>
                    <a:pt x="1307" y="1421"/>
                    <a:pt x="1295" y="1424"/>
                  </a:cubicBezTo>
                  <a:lnTo>
                    <a:pt x="831" y="1424"/>
                  </a:lnTo>
                  <a:cubicBezTo>
                    <a:pt x="820" y="1421"/>
                    <a:pt x="798" y="1408"/>
                    <a:pt x="790" y="1399"/>
                  </a:cubicBezTo>
                  <a:lnTo>
                    <a:pt x="559" y="1001"/>
                  </a:lnTo>
                  <a:cubicBezTo>
                    <a:pt x="555" y="989"/>
                    <a:pt x="555" y="966"/>
                    <a:pt x="559" y="955"/>
                  </a:cubicBezTo>
                  <a:lnTo>
                    <a:pt x="790" y="556"/>
                  </a:lnTo>
                  <a:cubicBezTo>
                    <a:pt x="798" y="547"/>
                    <a:pt x="820" y="535"/>
                    <a:pt x="831" y="533"/>
                  </a:cubicBezTo>
                  <a:close/>
                  <a:moveTo>
                    <a:pt x="828" y="1"/>
                  </a:moveTo>
                  <a:cubicBezTo>
                    <a:pt x="636" y="1"/>
                    <a:pt x="428" y="121"/>
                    <a:pt x="332" y="286"/>
                  </a:cubicBezTo>
                  <a:lnTo>
                    <a:pt x="97" y="691"/>
                  </a:lnTo>
                  <a:cubicBezTo>
                    <a:pt x="0" y="857"/>
                    <a:pt x="0" y="1098"/>
                    <a:pt x="97" y="1265"/>
                  </a:cubicBezTo>
                  <a:lnTo>
                    <a:pt x="332" y="1669"/>
                  </a:lnTo>
                  <a:cubicBezTo>
                    <a:pt x="428" y="1834"/>
                    <a:pt x="636" y="1955"/>
                    <a:pt x="828" y="1955"/>
                  </a:cubicBezTo>
                  <a:lnTo>
                    <a:pt x="1299" y="1955"/>
                  </a:lnTo>
                  <a:cubicBezTo>
                    <a:pt x="1490" y="1955"/>
                    <a:pt x="1699" y="1834"/>
                    <a:pt x="1795" y="1669"/>
                  </a:cubicBezTo>
                  <a:lnTo>
                    <a:pt x="2030" y="1265"/>
                  </a:lnTo>
                  <a:cubicBezTo>
                    <a:pt x="2126" y="1098"/>
                    <a:pt x="2126" y="857"/>
                    <a:pt x="2030" y="691"/>
                  </a:cubicBezTo>
                  <a:lnTo>
                    <a:pt x="1795" y="286"/>
                  </a:lnTo>
                  <a:cubicBezTo>
                    <a:pt x="1699" y="121"/>
                    <a:pt x="1490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6"/>
            <p:cNvSpPr/>
            <p:nvPr/>
          </p:nvSpPr>
          <p:spPr>
            <a:xfrm>
              <a:off x="6162888" y="1478111"/>
              <a:ext cx="50514" cy="50381"/>
            </a:xfrm>
            <a:custGeom>
              <a:avLst/>
              <a:gdLst/>
              <a:ahLst/>
              <a:cxnLst/>
              <a:rect l="l" t="t" r="r" b="b"/>
              <a:pathLst>
                <a:path w="1523" h="1519" extrusionOk="0">
                  <a:moveTo>
                    <a:pt x="991" y="533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199"/>
                    <a:pt x="0" y="443"/>
                  </a:cubicBezTo>
                  <a:lnTo>
                    <a:pt x="0" y="1075"/>
                  </a:lnTo>
                  <a:cubicBezTo>
                    <a:pt x="0" y="1319"/>
                    <a:pt x="199" y="1518"/>
                    <a:pt x="444" y="1518"/>
                  </a:cubicBezTo>
                  <a:lnTo>
                    <a:pt x="1079" y="1518"/>
                  </a:lnTo>
                  <a:cubicBezTo>
                    <a:pt x="1324" y="1518"/>
                    <a:pt x="1523" y="1319"/>
                    <a:pt x="1523" y="1075"/>
                  </a:cubicBezTo>
                  <a:lnTo>
                    <a:pt x="1523" y="443"/>
                  </a:lnTo>
                  <a:cubicBezTo>
                    <a:pt x="1523" y="199"/>
                    <a:pt x="1324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6"/>
            <p:cNvSpPr/>
            <p:nvPr/>
          </p:nvSpPr>
          <p:spPr>
            <a:xfrm>
              <a:off x="6526636" y="1467531"/>
              <a:ext cx="50547" cy="50381"/>
            </a:xfrm>
            <a:custGeom>
              <a:avLst/>
              <a:gdLst/>
              <a:ahLst/>
              <a:cxnLst/>
              <a:rect l="l" t="t" r="r" b="b"/>
              <a:pathLst>
                <a:path w="1524" h="1519" extrusionOk="0">
                  <a:moveTo>
                    <a:pt x="992" y="532"/>
                  </a:moveTo>
                  <a:lnTo>
                    <a:pt x="992" y="986"/>
                  </a:lnTo>
                  <a:lnTo>
                    <a:pt x="533" y="986"/>
                  </a:lnTo>
                  <a:lnTo>
                    <a:pt x="533" y="532"/>
                  </a:lnTo>
                  <a:close/>
                  <a:moveTo>
                    <a:pt x="444" y="0"/>
                  </a:moveTo>
                  <a:cubicBezTo>
                    <a:pt x="200" y="0"/>
                    <a:pt x="1" y="200"/>
                    <a:pt x="1" y="444"/>
                  </a:cubicBezTo>
                  <a:lnTo>
                    <a:pt x="1" y="1074"/>
                  </a:lnTo>
                  <a:cubicBezTo>
                    <a:pt x="1" y="1319"/>
                    <a:pt x="200" y="1518"/>
                    <a:pt x="444" y="1518"/>
                  </a:cubicBezTo>
                  <a:lnTo>
                    <a:pt x="1080" y="1518"/>
                  </a:lnTo>
                  <a:cubicBezTo>
                    <a:pt x="1324" y="1518"/>
                    <a:pt x="1523" y="1319"/>
                    <a:pt x="1523" y="1074"/>
                  </a:cubicBezTo>
                  <a:lnTo>
                    <a:pt x="1523" y="444"/>
                  </a:lnTo>
                  <a:cubicBezTo>
                    <a:pt x="1523" y="200"/>
                    <a:pt x="1324" y="0"/>
                    <a:pt x="1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6"/>
            <p:cNvSpPr/>
            <p:nvPr/>
          </p:nvSpPr>
          <p:spPr>
            <a:xfrm>
              <a:off x="6268626" y="1431577"/>
              <a:ext cx="50481" cy="73499"/>
            </a:xfrm>
            <a:custGeom>
              <a:avLst/>
              <a:gdLst/>
              <a:ahLst/>
              <a:cxnLst/>
              <a:rect l="l" t="t" r="r" b="b"/>
              <a:pathLst>
                <a:path w="1522" h="2216" extrusionOk="0">
                  <a:moveTo>
                    <a:pt x="990" y="531"/>
                  </a:moveTo>
                  <a:lnTo>
                    <a:pt x="990" y="986"/>
                  </a:lnTo>
                  <a:lnTo>
                    <a:pt x="531" y="986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074"/>
                  </a:lnTo>
                  <a:cubicBezTo>
                    <a:pt x="0" y="1319"/>
                    <a:pt x="198" y="1518"/>
                    <a:pt x="443" y="1518"/>
                  </a:cubicBezTo>
                  <a:lnTo>
                    <a:pt x="475" y="1518"/>
                  </a:lnTo>
                  <a:lnTo>
                    <a:pt x="475" y="1950"/>
                  </a:lnTo>
                  <a:cubicBezTo>
                    <a:pt x="475" y="2097"/>
                    <a:pt x="593" y="2216"/>
                    <a:pt x="739" y="2216"/>
                  </a:cubicBezTo>
                  <a:cubicBezTo>
                    <a:pt x="886" y="2216"/>
                    <a:pt x="1005" y="2097"/>
                    <a:pt x="1005" y="1950"/>
                  </a:cubicBezTo>
                  <a:lnTo>
                    <a:pt x="1005" y="1518"/>
                  </a:lnTo>
                  <a:lnTo>
                    <a:pt x="1079" y="1518"/>
                  </a:lnTo>
                  <a:cubicBezTo>
                    <a:pt x="1324" y="1518"/>
                    <a:pt x="1522" y="1319"/>
                    <a:pt x="1522" y="1074"/>
                  </a:cubicBezTo>
                  <a:lnTo>
                    <a:pt x="1522" y="443"/>
                  </a:lnTo>
                  <a:cubicBezTo>
                    <a:pt x="1522" y="198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6"/>
            <p:cNvSpPr/>
            <p:nvPr/>
          </p:nvSpPr>
          <p:spPr>
            <a:xfrm>
              <a:off x="6383418" y="1467498"/>
              <a:ext cx="50481" cy="95191"/>
            </a:xfrm>
            <a:custGeom>
              <a:avLst/>
              <a:gdLst/>
              <a:ahLst/>
              <a:cxnLst/>
              <a:rect l="l" t="t" r="r" b="b"/>
              <a:pathLst>
                <a:path w="1522" h="2870" extrusionOk="0">
                  <a:moveTo>
                    <a:pt x="991" y="532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2"/>
                  </a:lnTo>
                  <a:close/>
                  <a:moveTo>
                    <a:pt x="444" y="0"/>
                  </a:moveTo>
                  <a:cubicBezTo>
                    <a:pt x="200" y="0"/>
                    <a:pt x="0" y="200"/>
                    <a:pt x="0" y="444"/>
                  </a:cubicBezTo>
                  <a:lnTo>
                    <a:pt x="0" y="1075"/>
                  </a:lnTo>
                  <a:cubicBezTo>
                    <a:pt x="0" y="1320"/>
                    <a:pt x="198" y="1518"/>
                    <a:pt x="443" y="1518"/>
                  </a:cubicBezTo>
                  <a:lnTo>
                    <a:pt x="495" y="1518"/>
                  </a:lnTo>
                  <a:lnTo>
                    <a:pt x="495" y="2603"/>
                  </a:lnTo>
                  <a:cubicBezTo>
                    <a:pt x="495" y="2751"/>
                    <a:pt x="614" y="2869"/>
                    <a:pt x="761" y="2869"/>
                  </a:cubicBezTo>
                  <a:cubicBezTo>
                    <a:pt x="908" y="2869"/>
                    <a:pt x="1027" y="2751"/>
                    <a:pt x="1027" y="2603"/>
                  </a:cubicBezTo>
                  <a:lnTo>
                    <a:pt x="1027" y="1518"/>
                  </a:lnTo>
                  <a:lnTo>
                    <a:pt x="1079" y="1518"/>
                  </a:lnTo>
                  <a:cubicBezTo>
                    <a:pt x="1324" y="1518"/>
                    <a:pt x="1522" y="1320"/>
                    <a:pt x="1522" y="1075"/>
                  </a:cubicBezTo>
                  <a:lnTo>
                    <a:pt x="1522" y="444"/>
                  </a:lnTo>
                  <a:cubicBezTo>
                    <a:pt x="1522" y="200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46"/>
          <p:cNvGrpSpPr/>
          <p:nvPr/>
        </p:nvGrpSpPr>
        <p:grpSpPr>
          <a:xfrm>
            <a:off x="3702586" y="3426738"/>
            <a:ext cx="392377" cy="365773"/>
            <a:chOff x="4002290" y="2305475"/>
            <a:chExt cx="601990" cy="567794"/>
          </a:xfrm>
        </p:grpSpPr>
        <p:sp>
          <p:nvSpPr>
            <p:cNvPr id="1717" name="Google Shape;1717;p46"/>
            <p:cNvSpPr/>
            <p:nvPr/>
          </p:nvSpPr>
          <p:spPr>
            <a:xfrm>
              <a:off x="4123717" y="2467995"/>
              <a:ext cx="36086" cy="55058"/>
            </a:xfrm>
            <a:custGeom>
              <a:avLst/>
              <a:gdLst/>
              <a:ahLst/>
              <a:cxnLst/>
              <a:rect l="l" t="t" r="r" b="b"/>
              <a:pathLst>
                <a:path w="1088" h="1660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1039"/>
                  </a:lnTo>
                  <a:cubicBezTo>
                    <a:pt x="1" y="1381"/>
                    <a:pt x="244" y="1659"/>
                    <a:pt x="544" y="1659"/>
                  </a:cubicBezTo>
                  <a:lnTo>
                    <a:pt x="821" y="1659"/>
                  </a:lnTo>
                  <a:cubicBezTo>
                    <a:pt x="968" y="1659"/>
                    <a:pt x="1087" y="1540"/>
                    <a:pt x="1087" y="1393"/>
                  </a:cubicBezTo>
                  <a:cubicBezTo>
                    <a:pt x="1087" y="1247"/>
                    <a:pt x="968" y="1128"/>
                    <a:pt x="821" y="1128"/>
                  </a:cubicBezTo>
                  <a:lnTo>
                    <a:pt x="559" y="1128"/>
                  </a:lnTo>
                  <a:cubicBezTo>
                    <a:pt x="549" y="1116"/>
                    <a:pt x="533" y="1085"/>
                    <a:pt x="533" y="1039"/>
                  </a:cubicBez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6"/>
            <p:cNvSpPr/>
            <p:nvPr/>
          </p:nvSpPr>
          <p:spPr>
            <a:xfrm>
              <a:off x="4077382" y="2453269"/>
              <a:ext cx="17678" cy="39337"/>
            </a:xfrm>
            <a:custGeom>
              <a:avLst/>
              <a:gdLst/>
              <a:ahLst/>
              <a:cxnLst/>
              <a:rect l="l" t="t" r="r" b="b"/>
              <a:pathLst>
                <a:path w="533" h="1186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20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6"/>
            <p:cNvSpPr/>
            <p:nvPr/>
          </p:nvSpPr>
          <p:spPr>
            <a:xfrm>
              <a:off x="4180002" y="2453269"/>
              <a:ext cx="17645" cy="39337"/>
            </a:xfrm>
            <a:custGeom>
              <a:avLst/>
              <a:gdLst/>
              <a:ahLst/>
              <a:cxnLst/>
              <a:rect l="l" t="t" r="r" b="b"/>
              <a:pathLst>
                <a:path w="532" h="1186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19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6"/>
            <p:cNvSpPr/>
            <p:nvPr/>
          </p:nvSpPr>
          <p:spPr>
            <a:xfrm>
              <a:off x="4093733" y="2536884"/>
              <a:ext cx="87595" cy="31708"/>
            </a:xfrm>
            <a:custGeom>
              <a:avLst/>
              <a:gdLst/>
              <a:ahLst/>
              <a:cxnLst/>
              <a:rect l="l" t="t" r="r" b="b"/>
              <a:pathLst>
                <a:path w="2641" h="956" extrusionOk="0">
                  <a:moveTo>
                    <a:pt x="292" y="1"/>
                  </a:moveTo>
                  <a:cubicBezTo>
                    <a:pt x="224" y="1"/>
                    <a:pt x="156" y="26"/>
                    <a:pt x="104" y="78"/>
                  </a:cubicBezTo>
                  <a:cubicBezTo>
                    <a:pt x="0" y="183"/>
                    <a:pt x="1" y="350"/>
                    <a:pt x="105" y="454"/>
                  </a:cubicBezTo>
                  <a:cubicBezTo>
                    <a:pt x="440" y="789"/>
                    <a:pt x="880" y="955"/>
                    <a:pt x="1321" y="955"/>
                  </a:cubicBezTo>
                  <a:cubicBezTo>
                    <a:pt x="1760" y="955"/>
                    <a:pt x="2201" y="789"/>
                    <a:pt x="2535" y="454"/>
                  </a:cubicBezTo>
                  <a:cubicBezTo>
                    <a:pt x="2640" y="350"/>
                    <a:pt x="2640" y="183"/>
                    <a:pt x="2536" y="78"/>
                  </a:cubicBezTo>
                  <a:cubicBezTo>
                    <a:pt x="2485" y="26"/>
                    <a:pt x="2416" y="1"/>
                    <a:pt x="2348" y="1"/>
                  </a:cubicBezTo>
                  <a:cubicBezTo>
                    <a:pt x="2280" y="1"/>
                    <a:pt x="2212" y="26"/>
                    <a:pt x="2161" y="78"/>
                  </a:cubicBezTo>
                  <a:cubicBezTo>
                    <a:pt x="1929" y="309"/>
                    <a:pt x="1625" y="424"/>
                    <a:pt x="1321" y="424"/>
                  </a:cubicBezTo>
                  <a:cubicBezTo>
                    <a:pt x="1016" y="424"/>
                    <a:pt x="712" y="309"/>
                    <a:pt x="480" y="78"/>
                  </a:cubicBezTo>
                  <a:cubicBezTo>
                    <a:pt x="428" y="26"/>
                    <a:pt x="360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6"/>
            <p:cNvSpPr/>
            <p:nvPr/>
          </p:nvSpPr>
          <p:spPr>
            <a:xfrm>
              <a:off x="4002290" y="2305475"/>
              <a:ext cx="601990" cy="567794"/>
            </a:xfrm>
            <a:custGeom>
              <a:avLst/>
              <a:gdLst/>
              <a:ahLst/>
              <a:cxnLst/>
              <a:rect l="l" t="t" r="r" b="b"/>
              <a:pathLst>
                <a:path w="18150" h="17119" extrusionOk="0">
                  <a:moveTo>
                    <a:pt x="4172" y="532"/>
                  </a:moveTo>
                  <a:cubicBezTo>
                    <a:pt x="4485" y="532"/>
                    <a:pt x="4740" y="785"/>
                    <a:pt x="4740" y="1096"/>
                  </a:cubicBezTo>
                  <a:lnTo>
                    <a:pt x="4740" y="1406"/>
                  </a:lnTo>
                  <a:cubicBezTo>
                    <a:pt x="4515" y="1393"/>
                    <a:pt x="4296" y="1389"/>
                    <a:pt x="4093" y="1389"/>
                  </a:cubicBezTo>
                  <a:lnTo>
                    <a:pt x="4061" y="1389"/>
                  </a:lnTo>
                  <a:cubicBezTo>
                    <a:pt x="3375" y="1389"/>
                    <a:pt x="2506" y="1430"/>
                    <a:pt x="1870" y="1751"/>
                  </a:cubicBezTo>
                  <a:cubicBezTo>
                    <a:pt x="1687" y="1844"/>
                    <a:pt x="1531" y="1955"/>
                    <a:pt x="1398" y="2087"/>
                  </a:cubicBezTo>
                  <a:lnTo>
                    <a:pt x="1398" y="1096"/>
                  </a:lnTo>
                  <a:cubicBezTo>
                    <a:pt x="1398" y="785"/>
                    <a:pt x="1653" y="532"/>
                    <a:pt x="1966" y="532"/>
                  </a:cubicBezTo>
                  <a:close/>
                  <a:moveTo>
                    <a:pt x="5558" y="891"/>
                  </a:moveTo>
                  <a:cubicBezTo>
                    <a:pt x="6219" y="891"/>
                    <a:pt x="6756" y="1426"/>
                    <a:pt x="6756" y="2083"/>
                  </a:cubicBezTo>
                  <a:lnTo>
                    <a:pt x="6756" y="2087"/>
                  </a:lnTo>
                  <a:cubicBezTo>
                    <a:pt x="6623" y="1955"/>
                    <a:pt x="6467" y="1844"/>
                    <a:pt x="6284" y="1751"/>
                  </a:cubicBezTo>
                  <a:cubicBezTo>
                    <a:pt x="5984" y="1600"/>
                    <a:pt x="5632" y="1511"/>
                    <a:pt x="5272" y="1460"/>
                  </a:cubicBezTo>
                  <a:lnTo>
                    <a:pt x="5272" y="1096"/>
                  </a:lnTo>
                  <a:cubicBezTo>
                    <a:pt x="5272" y="1040"/>
                    <a:pt x="5267" y="983"/>
                    <a:pt x="5258" y="929"/>
                  </a:cubicBezTo>
                  <a:cubicBezTo>
                    <a:pt x="5356" y="904"/>
                    <a:pt x="5456" y="891"/>
                    <a:pt x="5558" y="891"/>
                  </a:cubicBezTo>
                  <a:close/>
                  <a:moveTo>
                    <a:pt x="7537" y="2592"/>
                  </a:moveTo>
                  <a:lnTo>
                    <a:pt x="7537" y="3178"/>
                  </a:lnTo>
                  <a:lnTo>
                    <a:pt x="7288" y="3178"/>
                  </a:lnTo>
                  <a:lnTo>
                    <a:pt x="7288" y="2592"/>
                  </a:lnTo>
                  <a:close/>
                  <a:moveTo>
                    <a:pt x="14299" y="5359"/>
                  </a:moveTo>
                  <a:lnTo>
                    <a:pt x="14299" y="5731"/>
                  </a:lnTo>
                  <a:lnTo>
                    <a:pt x="13120" y="5731"/>
                  </a:lnTo>
                  <a:lnTo>
                    <a:pt x="13120" y="5359"/>
                  </a:lnTo>
                  <a:close/>
                  <a:moveTo>
                    <a:pt x="866" y="5052"/>
                  </a:moveTo>
                  <a:lnTo>
                    <a:pt x="866" y="6047"/>
                  </a:lnTo>
                  <a:cubicBezTo>
                    <a:pt x="866" y="6113"/>
                    <a:pt x="868" y="6178"/>
                    <a:pt x="872" y="6243"/>
                  </a:cubicBezTo>
                  <a:cubicBezTo>
                    <a:pt x="671" y="6141"/>
                    <a:pt x="532" y="5933"/>
                    <a:pt x="532" y="5694"/>
                  </a:cubicBezTo>
                  <a:lnTo>
                    <a:pt x="532" y="5598"/>
                  </a:lnTo>
                  <a:cubicBezTo>
                    <a:pt x="532" y="5360"/>
                    <a:pt x="668" y="5155"/>
                    <a:pt x="866" y="5052"/>
                  </a:cubicBezTo>
                  <a:close/>
                  <a:moveTo>
                    <a:pt x="7288" y="5052"/>
                  </a:moveTo>
                  <a:cubicBezTo>
                    <a:pt x="7486" y="5155"/>
                    <a:pt x="7622" y="5360"/>
                    <a:pt x="7622" y="5598"/>
                  </a:cubicBezTo>
                  <a:lnTo>
                    <a:pt x="7622" y="5694"/>
                  </a:lnTo>
                  <a:cubicBezTo>
                    <a:pt x="7622" y="5933"/>
                    <a:pt x="7483" y="6141"/>
                    <a:pt x="7282" y="6243"/>
                  </a:cubicBezTo>
                  <a:cubicBezTo>
                    <a:pt x="7286" y="6178"/>
                    <a:pt x="7288" y="6113"/>
                    <a:pt x="7288" y="6046"/>
                  </a:cubicBezTo>
                  <a:lnTo>
                    <a:pt x="7288" y="5052"/>
                  </a:lnTo>
                  <a:close/>
                  <a:moveTo>
                    <a:pt x="10076" y="7666"/>
                  </a:moveTo>
                  <a:cubicBezTo>
                    <a:pt x="10074" y="7720"/>
                    <a:pt x="10072" y="7773"/>
                    <a:pt x="10072" y="7826"/>
                  </a:cubicBezTo>
                  <a:lnTo>
                    <a:pt x="10072" y="8252"/>
                  </a:lnTo>
                  <a:lnTo>
                    <a:pt x="9810" y="8252"/>
                  </a:lnTo>
                  <a:lnTo>
                    <a:pt x="9810" y="7666"/>
                  </a:lnTo>
                  <a:close/>
                  <a:moveTo>
                    <a:pt x="16096" y="8462"/>
                  </a:moveTo>
                  <a:cubicBezTo>
                    <a:pt x="16123" y="8462"/>
                    <a:pt x="16147" y="8485"/>
                    <a:pt x="16147" y="8512"/>
                  </a:cubicBezTo>
                  <a:lnTo>
                    <a:pt x="16147" y="8626"/>
                  </a:lnTo>
                  <a:lnTo>
                    <a:pt x="11272" y="8626"/>
                  </a:lnTo>
                  <a:lnTo>
                    <a:pt x="11272" y="8512"/>
                  </a:lnTo>
                  <a:cubicBezTo>
                    <a:pt x="11272" y="8485"/>
                    <a:pt x="11295" y="8462"/>
                    <a:pt x="11323" y="8462"/>
                  </a:cubicBezTo>
                  <a:close/>
                  <a:moveTo>
                    <a:pt x="4093" y="1921"/>
                  </a:moveTo>
                  <a:cubicBezTo>
                    <a:pt x="6035" y="1921"/>
                    <a:pt x="6756" y="2357"/>
                    <a:pt x="6756" y="3530"/>
                  </a:cubicBezTo>
                  <a:lnTo>
                    <a:pt x="6756" y="6046"/>
                  </a:lnTo>
                  <a:cubicBezTo>
                    <a:pt x="6756" y="7508"/>
                    <a:pt x="5561" y="8697"/>
                    <a:pt x="4093" y="8697"/>
                  </a:cubicBezTo>
                  <a:lnTo>
                    <a:pt x="4061" y="8697"/>
                  </a:lnTo>
                  <a:cubicBezTo>
                    <a:pt x="2592" y="8697"/>
                    <a:pt x="1398" y="7508"/>
                    <a:pt x="1398" y="6046"/>
                  </a:cubicBezTo>
                  <a:lnTo>
                    <a:pt x="1398" y="3530"/>
                  </a:lnTo>
                  <a:cubicBezTo>
                    <a:pt x="1398" y="2357"/>
                    <a:pt x="2120" y="1921"/>
                    <a:pt x="4061" y="1921"/>
                  </a:cubicBezTo>
                  <a:close/>
                  <a:moveTo>
                    <a:pt x="16147" y="9158"/>
                  </a:moveTo>
                  <a:lnTo>
                    <a:pt x="16147" y="11196"/>
                  </a:lnTo>
                  <a:cubicBezTo>
                    <a:pt x="16147" y="11224"/>
                    <a:pt x="16123" y="11246"/>
                    <a:pt x="16096" y="11246"/>
                  </a:cubicBezTo>
                  <a:lnTo>
                    <a:pt x="11323" y="11246"/>
                  </a:lnTo>
                  <a:cubicBezTo>
                    <a:pt x="11295" y="11246"/>
                    <a:pt x="11272" y="11224"/>
                    <a:pt x="11272" y="11196"/>
                  </a:cubicBezTo>
                  <a:lnTo>
                    <a:pt x="11272" y="9158"/>
                  </a:lnTo>
                  <a:close/>
                  <a:moveTo>
                    <a:pt x="10072" y="9350"/>
                  </a:moveTo>
                  <a:lnTo>
                    <a:pt x="10072" y="10784"/>
                  </a:lnTo>
                  <a:cubicBezTo>
                    <a:pt x="10072" y="10966"/>
                    <a:pt x="10089" y="11144"/>
                    <a:pt x="10120" y="11316"/>
                  </a:cubicBezTo>
                  <a:cubicBezTo>
                    <a:pt x="9935" y="11263"/>
                    <a:pt x="9801" y="11092"/>
                    <a:pt x="9801" y="10891"/>
                  </a:cubicBezTo>
                  <a:lnTo>
                    <a:pt x="9801" y="9759"/>
                  </a:lnTo>
                  <a:cubicBezTo>
                    <a:pt x="9801" y="9576"/>
                    <a:pt x="9913" y="9418"/>
                    <a:pt x="10072" y="9350"/>
                  </a:cubicBezTo>
                  <a:close/>
                  <a:moveTo>
                    <a:pt x="17346" y="9350"/>
                  </a:moveTo>
                  <a:cubicBezTo>
                    <a:pt x="17505" y="9418"/>
                    <a:pt x="17618" y="9575"/>
                    <a:pt x="17618" y="9759"/>
                  </a:cubicBezTo>
                  <a:lnTo>
                    <a:pt x="17618" y="10891"/>
                  </a:lnTo>
                  <a:cubicBezTo>
                    <a:pt x="17618" y="11092"/>
                    <a:pt x="17483" y="11263"/>
                    <a:pt x="17298" y="11316"/>
                  </a:cubicBezTo>
                  <a:cubicBezTo>
                    <a:pt x="17329" y="11144"/>
                    <a:pt x="17346" y="10966"/>
                    <a:pt x="17346" y="10784"/>
                  </a:cubicBezTo>
                  <a:lnTo>
                    <a:pt x="17346" y="9350"/>
                  </a:lnTo>
                  <a:close/>
                  <a:moveTo>
                    <a:pt x="11721" y="5765"/>
                  </a:moveTo>
                  <a:lnTo>
                    <a:pt x="11721" y="7930"/>
                  </a:lnTo>
                  <a:lnTo>
                    <a:pt x="11323" y="7930"/>
                  </a:lnTo>
                  <a:cubicBezTo>
                    <a:pt x="11001" y="7930"/>
                    <a:pt x="10740" y="8191"/>
                    <a:pt x="10740" y="8512"/>
                  </a:cubicBezTo>
                  <a:lnTo>
                    <a:pt x="10740" y="11196"/>
                  </a:lnTo>
                  <a:cubicBezTo>
                    <a:pt x="10740" y="11518"/>
                    <a:pt x="11001" y="11778"/>
                    <a:pt x="11323" y="11778"/>
                  </a:cubicBezTo>
                  <a:lnTo>
                    <a:pt x="11721" y="11778"/>
                  </a:lnTo>
                  <a:lnTo>
                    <a:pt x="11721" y="12845"/>
                  </a:lnTo>
                  <a:cubicBezTo>
                    <a:pt x="11048" y="12404"/>
                    <a:pt x="10604" y="11645"/>
                    <a:pt x="10604" y="10784"/>
                  </a:cubicBezTo>
                  <a:lnTo>
                    <a:pt x="10604" y="7826"/>
                  </a:lnTo>
                  <a:cubicBezTo>
                    <a:pt x="10604" y="6966"/>
                    <a:pt x="11048" y="6207"/>
                    <a:pt x="11721" y="5765"/>
                  </a:cubicBezTo>
                  <a:close/>
                  <a:moveTo>
                    <a:pt x="14831" y="5408"/>
                  </a:moveTo>
                  <a:cubicBezTo>
                    <a:pt x="14945" y="5431"/>
                    <a:pt x="15058" y="5463"/>
                    <a:pt x="15165" y="5501"/>
                  </a:cubicBezTo>
                  <a:lnTo>
                    <a:pt x="15165" y="6150"/>
                  </a:lnTo>
                  <a:cubicBezTo>
                    <a:pt x="15165" y="6297"/>
                    <a:pt x="15285" y="6415"/>
                    <a:pt x="15431" y="6415"/>
                  </a:cubicBezTo>
                  <a:cubicBezTo>
                    <a:pt x="15578" y="6415"/>
                    <a:pt x="15697" y="6295"/>
                    <a:pt x="15697" y="6150"/>
                  </a:cubicBezTo>
                  <a:lnTo>
                    <a:pt x="15697" y="5765"/>
                  </a:lnTo>
                  <a:cubicBezTo>
                    <a:pt x="16370" y="6207"/>
                    <a:pt x="16815" y="6966"/>
                    <a:pt x="16815" y="7826"/>
                  </a:cubicBezTo>
                  <a:lnTo>
                    <a:pt x="16815" y="10784"/>
                  </a:lnTo>
                  <a:cubicBezTo>
                    <a:pt x="16815" y="11645"/>
                    <a:pt x="16370" y="12404"/>
                    <a:pt x="15697" y="12845"/>
                  </a:cubicBezTo>
                  <a:lnTo>
                    <a:pt x="15697" y="11778"/>
                  </a:lnTo>
                  <a:lnTo>
                    <a:pt x="16096" y="11778"/>
                  </a:lnTo>
                  <a:cubicBezTo>
                    <a:pt x="16417" y="11778"/>
                    <a:pt x="16679" y="11518"/>
                    <a:pt x="16679" y="11196"/>
                  </a:cubicBezTo>
                  <a:lnTo>
                    <a:pt x="16679" y="8512"/>
                  </a:lnTo>
                  <a:cubicBezTo>
                    <a:pt x="16679" y="8191"/>
                    <a:pt x="16417" y="7930"/>
                    <a:pt x="16096" y="7930"/>
                  </a:cubicBezTo>
                  <a:lnTo>
                    <a:pt x="15697" y="7930"/>
                  </a:lnTo>
                  <a:lnTo>
                    <a:pt x="15697" y="7603"/>
                  </a:lnTo>
                  <a:cubicBezTo>
                    <a:pt x="15697" y="7456"/>
                    <a:pt x="15578" y="7337"/>
                    <a:pt x="15431" y="7337"/>
                  </a:cubicBezTo>
                  <a:cubicBezTo>
                    <a:pt x="15285" y="7337"/>
                    <a:pt x="15165" y="7456"/>
                    <a:pt x="15165" y="7603"/>
                  </a:cubicBezTo>
                  <a:lnTo>
                    <a:pt x="15165" y="7930"/>
                  </a:lnTo>
                  <a:lnTo>
                    <a:pt x="12253" y="7930"/>
                  </a:lnTo>
                  <a:lnTo>
                    <a:pt x="12253" y="5501"/>
                  </a:lnTo>
                  <a:cubicBezTo>
                    <a:pt x="12361" y="5463"/>
                    <a:pt x="12473" y="5431"/>
                    <a:pt x="12588" y="5408"/>
                  </a:cubicBezTo>
                  <a:lnTo>
                    <a:pt x="12588" y="5822"/>
                  </a:lnTo>
                  <a:cubicBezTo>
                    <a:pt x="12588" y="6066"/>
                    <a:pt x="12787" y="6263"/>
                    <a:pt x="13029" y="6263"/>
                  </a:cubicBezTo>
                  <a:lnTo>
                    <a:pt x="14389" y="6263"/>
                  </a:lnTo>
                  <a:cubicBezTo>
                    <a:pt x="14633" y="6263"/>
                    <a:pt x="14831" y="6066"/>
                    <a:pt x="14831" y="5822"/>
                  </a:cubicBezTo>
                  <a:lnTo>
                    <a:pt x="14831" y="5408"/>
                  </a:lnTo>
                  <a:close/>
                  <a:moveTo>
                    <a:pt x="15165" y="11778"/>
                  </a:moveTo>
                  <a:lnTo>
                    <a:pt x="15165" y="13110"/>
                  </a:lnTo>
                  <a:cubicBezTo>
                    <a:pt x="14907" y="13201"/>
                    <a:pt x="14628" y="13252"/>
                    <a:pt x="14339" y="13252"/>
                  </a:cubicBezTo>
                  <a:lnTo>
                    <a:pt x="13080" y="13252"/>
                  </a:lnTo>
                  <a:cubicBezTo>
                    <a:pt x="12790" y="13252"/>
                    <a:pt x="12511" y="13201"/>
                    <a:pt x="12253" y="13110"/>
                  </a:cubicBezTo>
                  <a:lnTo>
                    <a:pt x="12253" y="11778"/>
                  </a:lnTo>
                  <a:close/>
                  <a:moveTo>
                    <a:pt x="14686" y="13763"/>
                  </a:moveTo>
                  <a:lnTo>
                    <a:pt x="14686" y="14163"/>
                  </a:lnTo>
                  <a:lnTo>
                    <a:pt x="12732" y="14163"/>
                  </a:lnTo>
                  <a:lnTo>
                    <a:pt x="12732" y="13763"/>
                  </a:lnTo>
                  <a:cubicBezTo>
                    <a:pt x="12846" y="13775"/>
                    <a:pt x="12962" y="13784"/>
                    <a:pt x="13080" y="13784"/>
                  </a:cubicBezTo>
                  <a:lnTo>
                    <a:pt x="14339" y="13784"/>
                  </a:lnTo>
                  <a:cubicBezTo>
                    <a:pt x="14456" y="13784"/>
                    <a:pt x="14572" y="13775"/>
                    <a:pt x="14686" y="13763"/>
                  </a:cubicBezTo>
                  <a:close/>
                  <a:moveTo>
                    <a:pt x="16094" y="15780"/>
                  </a:moveTo>
                  <a:cubicBezTo>
                    <a:pt x="16245" y="15780"/>
                    <a:pt x="16368" y="15902"/>
                    <a:pt x="16368" y="16052"/>
                  </a:cubicBezTo>
                  <a:lnTo>
                    <a:pt x="16368" y="16588"/>
                  </a:lnTo>
                  <a:lnTo>
                    <a:pt x="11050" y="16588"/>
                  </a:lnTo>
                  <a:lnTo>
                    <a:pt x="11050" y="16052"/>
                  </a:lnTo>
                  <a:cubicBezTo>
                    <a:pt x="11050" y="15902"/>
                    <a:pt x="11174" y="15780"/>
                    <a:pt x="11324" y="15780"/>
                  </a:cubicBezTo>
                  <a:close/>
                  <a:moveTo>
                    <a:pt x="1965" y="1"/>
                  </a:moveTo>
                  <a:cubicBezTo>
                    <a:pt x="1359" y="1"/>
                    <a:pt x="866" y="491"/>
                    <a:pt x="866" y="1096"/>
                  </a:cubicBezTo>
                  <a:lnTo>
                    <a:pt x="866" y="4485"/>
                  </a:lnTo>
                  <a:cubicBezTo>
                    <a:pt x="369" y="4613"/>
                    <a:pt x="1" y="5062"/>
                    <a:pt x="1" y="5597"/>
                  </a:cubicBezTo>
                  <a:lnTo>
                    <a:pt x="1" y="5693"/>
                  </a:lnTo>
                  <a:cubicBezTo>
                    <a:pt x="1" y="6263"/>
                    <a:pt x="417" y="6736"/>
                    <a:pt x="964" y="6826"/>
                  </a:cubicBezTo>
                  <a:cubicBezTo>
                    <a:pt x="1208" y="7789"/>
                    <a:pt x="1894" y="8579"/>
                    <a:pt x="2794" y="8968"/>
                  </a:cubicBezTo>
                  <a:lnTo>
                    <a:pt x="2794" y="9309"/>
                  </a:lnTo>
                  <a:lnTo>
                    <a:pt x="1198" y="9309"/>
                  </a:lnTo>
                  <a:cubicBezTo>
                    <a:pt x="577" y="9309"/>
                    <a:pt x="70" y="9813"/>
                    <a:pt x="70" y="10433"/>
                  </a:cubicBezTo>
                  <a:lnTo>
                    <a:pt x="70" y="11353"/>
                  </a:lnTo>
                  <a:cubicBezTo>
                    <a:pt x="70" y="11549"/>
                    <a:pt x="229" y="11708"/>
                    <a:pt x="426" y="11708"/>
                  </a:cubicBezTo>
                  <a:lnTo>
                    <a:pt x="4913" y="11708"/>
                  </a:lnTo>
                  <a:cubicBezTo>
                    <a:pt x="5060" y="11708"/>
                    <a:pt x="5179" y="11589"/>
                    <a:pt x="5179" y="11443"/>
                  </a:cubicBezTo>
                  <a:cubicBezTo>
                    <a:pt x="5179" y="11296"/>
                    <a:pt x="5060" y="11177"/>
                    <a:pt x="4913" y="11177"/>
                  </a:cubicBezTo>
                  <a:lnTo>
                    <a:pt x="602" y="11177"/>
                  </a:lnTo>
                  <a:lnTo>
                    <a:pt x="602" y="10433"/>
                  </a:lnTo>
                  <a:cubicBezTo>
                    <a:pt x="602" y="10107"/>
                    <a:pt x="869" y="9841"/>
                    <a:pt x="1198" y="9841"/>
                  </a:cubicBezTo>
                  <a:lnTo>
                    <a:pt x="3060" y="9841"/>
                  </a:lnTo>
                  <a:cubicBezTo>
                    <a:pt x="3207" y="9841"/>
                    <a:pt x="3326" y="9722"/>
                    <a:pt x="3326" y="9575"/>
                  </a:cubicBezTo>
                  <a:lnTo>
                    <a:pt x="3326" y="9144"/>
                  </a:lnTo>
                  <a:cubicBezTo>
                    <a:pt x="3562" y="9200"/>
                    <a:pt x="3808" y="9229"/>
                    <a:pt x="4061" y="9229"/>
                  </a:cubicBezTo>
                  <a:lnTo>
                    <a:pt x="4093" y="9229"/>
                  </a:lnTo>
                  <a:cubicBezTo>
                    <a:pt x="4346" y="9229"/>
                    <a:pt x="4592" y="9200"/>
                    <a:pt x="4828" y="9144"/>
                  </a:cubicBezTo>
                  <a:lnTo>
                    <a:pt x="4828" y="9575"/>
                  </a:lnTo>
                  <a:cubicBezTo>
                    <a:pt x="4828" y="9722"/>
                    <a:pt x="4947" y="9841"/>
                    <a:pt x="5094" y="9841"/>
                  </a:cubicBezTo>
                  <a:lnTo>
                    <a:pt x="6957" y="9841"/>
                  </a:lnTo>
                  <a:cubicBezTo>
                    <a:pt x="7285" y="9841"/>
                    <a:pt x="7552" y="10107"/>
                    <a:pt x="7552" y="10433"/>
                  </a:cubicBezTo>
                  <a:lnTo>
                    <a:pt x="7552" y="11177"/>
                  </a:lnTo>
                  <a:lnTo>
                    <a:pt x="6437" y="11177"/>
                  </a:lnTo>
                  <a:cubicBezTo>
                    <a:pt x="6290" y="11177"/>
                    <a:pt x="6171" y="11296"/>
                    <a:pt x="6171" y="11443"/>
                  </a:cubicBezTo>
                  <a:cubicBezTo>
                    <a:pt x="6171" y="11589"/>
                    <a:pt x="6290" y="11708"/>
                    <a:pt x="6437" y="11708"/>
                  </a:cubicBezTo>
                  <a:lnTo>
                    <a:pt x="7729" y="11708"/>
                  </a:lnTo>
                  <a:cubicBezTo>
                    <a:pt x="7925" y="11708"/>
                    <a:pt x="8084" y="11549"/>
                    <a:pt x="8084" y="11353"/>
                  </a:cubicBezTo>
                  <a:lnTo>
                    <a:pt x="8084" y="10433"/>
                  </a:lnTo>
                  <a:cubicBezTo>
                    <a:pt x="8084" y="9813"/>
                    <a:pt x="7578" y="9309"/>
                    <a:pt x="6957" y="9309"/>
                  </a:cubicBezTo>
                  <a:lnTo>
                    <a:pt x="5360" y="9309"/>
                  </a:lnTo>
                  <a:lnTo>
                    <a:pt x="5360" y="8968"/>
                  </a:lnTo>
                  <a:cubicBezTo>
                    <a:pt x="6260" y="8579"/>
                    <a:pt x="6946" y="7789"/>
                    <a:pt x="7191" y="6826"/>
                  </a:cubicBezTo>
                  <a:cubicBezTo>
                    <a:pt x="7737" y="6736"/>
                    <a:pt x="8154" y="6263"/>
                    <a:pt x="8154" y="5693"/>
                  </a:cubicBezTo>
                  <a:lnTo>
                    <a:pt x="8154" y="5597"/>
                  </a:lnTo>
                  <a:cubicBezTo>
                    <a:pt x="8154" y="5062"/>
                    <a:pt x="7785" y="4613"/>
                    <a:pt x="7288" y="4485"/>
                  </a:cubicBezTo>
                  <a:lnTo>
                    <a:pt x="7288" y="3710"/>
                  </a:lnTo>
                  <a:lnTo>
                    <a:pt x="7626" y="3710"/>
                  </a:lnTo>
                  <a:cubicBezTo>
                    <a:pt x="7870" y="3710"/>
                    <a:pt x="8069" y="3512"/>
                    <a:pt x="8069" y="3268"/>
                  </a:cubicBezTo>
                  <a:lnTo>
                    <a:pt x="8069" y="3175"/>
                  </a:lnTo>
                  <a:lnTo>
                    <a:pt x="8459" y="3175"/>
                  </a:lnTo>
                  <a:lnTo>
                    <a:pt x="8459" y="7721"/>
                  </a:lnTo>
                  <a:cubicBezTo>
                    <a:pt x="8459" y="7965"/>
                    <a:pt x="8657" y="8163"/>
                    <a:pt x="8901" y="8163"/>
                  </a:cubicBezTo>
                  <a:lnTo>
                    <a:pt x="9277" y="8163"/>
                  </a:lnTo>
                  <a:lnTo>
                    <a:pt x="9277" y="8342"/>
                  </a:lnTo>
                  <a:cubicBezTo>
                    <a:pt x="9277" y="8586"/>
                    <a:pt x="9476" y="8784"/>
                    <a:pt x="9721" y="8784"/>
                  </a:cubicBezTo>
                  <a:lnTo>
                    <a:pt x="10072" y="8784"/>
                  </a:lnTo>
                  <a:lnTo>
                    <a:pt x="10072" y="8800"/>
                  </a:lnTo>
                  <a:cubicBezTo>
                    <a:pt x="9616" y="8881"/>
                    <a:pt x="9268" y="9280"/>
                    <a:pt x="9268" y="9759"/>
                  </a:cubicBezTo>
                  <a:lnTo>
                    <a:pt x="9268" y="10891"/>
                  </a:lnTo>
                  <a:cubicBezTo>
                    <a:pt x="9268" y="11428"/>
                    <a:pt x="9705" y="11866"/>
                    <a:pt x="10243" y="11866"/>
                  </a:cubicBezTo>
                  <a:lnTo>
                    <a:pt x="10275" y="11866"/>
                  </a:lnTo>
                  <a:cubicBezTo>
                    <a:pt x="10607" y="12718"/>
                    <a:pt x="11317" y="13382"/>
                    <a:pt x="12200" y="13652"/>
                  </a:cubicBezTo>
                  <a:lnTo>
                    <a:pt x="12200" y="14163"/>
                  </a:lnTo>
                  <a:lnTo>
                    <a:pt x="10324" y="14163"/>
                  </a:lnTo>
                  <a:cubicBezTo>
                    <a:pt x="9755" y="14163"/>
                    <a:pt x="9291" y="14624"/>
                    <a:pt x="9291" y="15193"/>
                  </a:cubicBezTo>
                  <a:lnTo>
                    <a:pt x="9291" y="16852"/>
                  </a:lnTo>
                  <a:cubicBezTo>
                    <a:pt x="9291" y="17000"/>
                    <a:pt x="9411" y="17118"/>
                    <a:pt x="9557" y="17118"/>
                  </a:cubicBezTo>
                  <a:lnTo>
                    <a:pt x="17860" y="17118"/>
                  </a:lnTo>
                  <a:cubicBezTo>
                    <a:pt x="18008" y="17118"/>
                    <a:pt x="18126" y="16999"/>
                    <a:pt x="18126" y="16852"/>
                  </a:cubicBezTo>
                  <a:lnTo>
                    <a:pt x="18126" y="15193"/>
                  </a:lnTo>
                  <a:cubicBezTo>
                    <a:pt x="18126" y="14625"/>
                    <a:pt x="17663" y="14163"/>
                    <a:pt x="17094" y="14163"/>
                  </a:cubicBezTo>
                  <a:lnTo>
                    <a:pt x="16788" y="14163"/>
                  </a:lnTo>
                  <a:cubicBezTo>
                    <a:pt x="16641" y="14163"/>
                    <a:pt x="16522" y="14281"/>
                    <a:pt x="16522" y="14428"/>
                  </a:cubicBezTo>
                  <a:cubicBezTo>
                    <a:pt x="16522" y="14575"/>
                    <a:pt x="16641" y="14694"/>
                    <a:pt x="16788" y="14694"/>
                  </a:cubicBezTo>
                  <a:lnTo>
                    <a:pt x="17094" y="14694"/>
                  </a:lnTo>
                  <a:cubicBezTo>
                    <a:pt x="17370" y="14694"/>
                    <a:pt x="17594" y="14918"/>
                    <a:pt x="17594" y="15193"/>
                  </a:cubicBezTo>
                  <a:lnTo>
                    <a:pt x="17594" y="16587"/>
                  </a:lnTo>
                  <a:lnTo>
                    <a:pt x="16899" y="16587"/>
                  </a:lnTo>
                  <a:lnTo>
                    <a:pt x="16899" y="16052"/>
                  </a:lnTo>
                  <a:cubicBezTo>
                    <a:pt x="16899" y="15608"/>
                    <a:pt x="16537" y="15248"/>
                    <a:pt x="16094" y="15248"/>
                  </a:cubicBezTo>
                  <a:lnTo>
                    <a:pt x="11324" y="15248"/>
                  </a:lnTo>
                  <a:cubicBezTo>
                    <a:pt x="10880" y="15248"/>
                    <a:pt x="10518" y="15608"/>
                    <a:pt x="10518" y="16052"/>
                  </a:cubicBezTo>
                  <a:lnTo>
                    <a:pt x="10518" y="16587"/>
                  </a:lnTo>
                  <a:lnTo>
                    <a:pt x="9823" y="16587"/>
                  </a:lnTo>
                  <a:lnTo>
                    <a:pt x="9823" y="15193"/>
                  </a:lnTo>
                  <a:cubicBezTo>
                    <a:pt x="9823" y="14918"/>
                    <a:pt x="10048" y="14694"/>
                    <a:pt x="10324" y="14694"/>
                  </a:cubicBezTo>
                  <a:lnTo>
                    <a:pt x="15406" y="14694"/>
                  </a:lnTo>
                  <a:cubicBezTo>
                    <a:pt x="15553" y="14694"/>
                    <a:pt x="15672" y="14575"/>
                    <a:pt x="15672" y="14428"/>
                  </a:cubicBezTo>
                  <a:cubicBezTo>
                    <a:pt x="15672" y="14281"/>
                    <a:pt x="15553" y="14163"/>
                    <a:pt x="15406" y="14163"/>
                  </a:cubicBezTo>
                  <a:lnTo>
                    <a:pt x="15218" y="14163"/>
                  </a:lnTo>
                  <a:lnTo>
                    <a:pt x="15218" y="13652"/>
                  </a:lnTo>
                  <a:cubicBezTo>
                    <a:pt x="16101" y="13383"/>
                    <a:pt x="16811" y="12718"/>
                    <a:pt x="17143" y="11866"/>
                  </a:cubicBezTo>
                  <a:lnTo>
                    <a:pt x="17175" y="11866"/>
                  </a:lnTo>
                  <a:cubicBezTo>
                    <a:pt x="17712" y="11866"/>
                    <a:pt x="18149" y="11428"/>
                    <a:pt x="18149" y="10891"/>
                  </a:cubicBezTo>
                  <a:lnTo>
                    <a:pt x="18149" y="9759"/>
                  </a:lnTo>
                  <a:cubicBezTo>
                    <a:pt x="18149" y="9280"/>
                    <a:pt x="17802" y="8881"/>
                    <a:pt x="17346" y="8800"/>
                  </a:cubicBezTo>
                  <a:lnTo>
                    <a:pt x="17346" y="7826"/>
                  </a:lnTo>
                  <a:cubicBezTo>
                    <a:pt x="17346" y="6173"/>
                    <a:pt x="15997" y="4827"/>
                    <a:pt x="14338" y="4827"/>
                  </a:cubicBezTo>
                  <a:lnTo>
                    <a:pt x="13080" y="4827"/>
                  </a:lnTo>
                  <a:cubicBezTo>
                    <a:pt x="11660" y="4827"/>
                    <a:pt x="10468" y="5813"/>
                    <a:pt x="10153" y="7134"/>
                  </a:cubicBezTo>
                  <a:lnTo>
                    <a:pt x="9721" y="7134"/>
                  </a:lnTo>
                  <a:cubicBezTo>
                    <a:pt x="9476" y="7134"/>
                    <a:pt x="9278" y="7334"/>
                    <a:pt x="9278" y="7578"/>
                  </a:cubicBezTo>
                  <a:lnTo>
                    <a:pt x="9278" y="7631"/>
                  </a:lnTo>
                  <a:lnTo>
                    <a:pt x="8991" y="7631"/>
                  </a:lnTo>
                  <a:lnTo>
                    <a:pt x="8991" y="3087"/>
                  </a:lnTo>
                  <a:cubicBezTo>
                    <a:pt x="8991" y="2843"/>
                    <a:pt x="8791" y="2643"/>
                    <a:pt x="8547" y="2643"/>
                  </a:cubicBezTo>
                  <a:lnTo>
                    <a:pt x="8069" y="2643"/>
                  </a:lnTo>
                  <a:lnTo>
                    <a:pt x="8069" y="2503"/>
                  </a:lnTo>
                  <a:cubicBezTo>
                    <a:pt x="8069" y="2258"/>
                    <a:pt x="7870" y="2060"/>
                    <a:pt x="7626" y="2060"/>
                  </a:cubicBezTo>
                  <a:lnTo>
                    <a:pt x="7287" y="2060"/>
                  </a:lnTo>
                  <a:cubicBezTo>
                    <a:pt x="7275" y="1120"/>
                    <a:pt x="6505" y="359"/>
                    <a:pt x="5558" y="359"/>
                  </a:cubicBezTo>
                  <a:cubicBezTo>
                    <a:pt x="5386" y="359"/>
                    <a:pt x="5214" y="386"/>
                    <a:pt x="5049" y="437"/>
                  </a:cubicBezTo>
                  <a:cubicBezTo>
                    <a:pt x="4849" y="172"/>
                    <a:pt x="4529" y="1"/>
                    <a:pt x="4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6"/>
            <p:cNvSpPr/>
            <p:nvPr/>
          </p:nvSpPr>
          <p:spPr>
            <a:xfrm>
              <a:off x="4384911" y="2616752"/>
              <a:ext cx="63980" cy="42852"/>
            </a:xfrm>
            <a:custGeom>
              <a:avLst/>
              <a:gdLst/>
              <a:ahLst/>
              <a:cxnLst/>
              <a:rect l="l" t="t" r="r" b="b"/>
              <a:pathLst>
                <a:path w="1929" h="1292" extrusionOk="0">
                  <a:moveTo>
                    <a:pt x="1396" y="533"/>
                  </a:moveTo>
                  <a:lnTo>
                    <a:pt x="1396" y="760"/>
                  </a:lnTo>
                  <a:lnTo>
                    <a:pt x="532" y="760"/>
                  </a:lnTo>
                  <a:lnTo>
                    <a:pt x="532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8" y="1125"/>
                    <a:pt x="1928" y="920"/>
                  </a:cubicBezTo>
                  <a:lnTo>
                    <a:pt x="1928" y="373"/>
                  </a:lnTo>
                  <a:cubicBezTo>
                    <a:pt x="1928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6"/>
            <p:cNvSpPr/>
            <p:nvPr/>
          </p:nvSpPr>
          <p:spPr>
            <a:xfrm>
              <a:off x="4465077" y="2616752"/>
              <a:ext cx="64013" cy="42852"/>
            </a:xfrm>
            <a:custGeom>
              <a:avLst/>
              <a:gdLst/>
              <a:ahLst/>
              <a:cxnLst/>
              <a:rect l="l" t="t" r="r" b="b"/>
              <a:pathLst>
                <a:path w="1930" h="1292" extrusionOk="0">
                  <a:moveTo>
                    <a:pt x="1397" y="533"/>
                  </a:moveTo>
                  <a:lnTo>
                    <a:pt x="1397" y="760"/>
                  </a:lnTo>
                  <a:lnTo>
                    <a:pt x="533" y="760"/>
                  </a:lnTo>
                  <a:lnTo>
                    <a:pt x="533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9" y="1125"/>
                    <a:pt x="1929" y="920"/>
                  </a:cubicBezTo>
                  <a:lnTo>
                    <a:pt x="1929" y="373"/>
                  </a:lnTo>
                  <a:cubicBezTo>
                    <a:pt x="1929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6"/>
            <p:cNvSpPr/>
            <p:nvPr/>
          </p:nvSpPr>
          <p:spPr>
            <a:xfrm>
              <a:off x="4376221" y="2833567"/>
              <a:ext cx="45506" cy="17645"/>
            </a:xfrm>
            <a:custGeom>
              <a:avLst/>
              <a:gdLst/>
              <a:ahLst/>
              <a:cxnLst/>
              <a:rect l="l" t="t" r="r" b="b"/>
              <a:pathLst>
                <a:path w="1372" h="532" extrusionOk="0">
                  <a:moveTo>
                    <a:pt x="266" y="0"/>
                  </a:moveTo>
                  <a:cubicBezTo>
                    <a:pt x="119" y="0"/>
                    <a:pt x="0" y="118"/>
                    <a:pt x="0" y="266"/>
                  </a:cubicBezTo>
                  <a:cubicBezTo>
                    <a:pt x="0" y="413"/>
                    <a:pt x="119" y="531"/>
                    <a:pt x="266" y="531"/>
                  </a:cubicBezTo>
                  <a:lnTo>
                    <a:pt x="1106" y="531"/>
                  </a:lnTo>
                  <a:cubicBezTo>
                    <a:pt x="1253" y="531"/>
                    <a:pt x="1372" y="412"/>
                    <a:pt x="1372" y="266"/>
                  </a:cubicBezTo>
                  <a:cubicBezTo>
                    <a:pt x="1372" y="118"/>
                    <a:pt x="1253" y="0"/>
                    <a:pt x="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6"/>
            <p:cNvSpPr/>
            <p:nvPr/>
          </p:nvSpPr>
          <p:spPr>
            <a:xfrm>
              <a:off x="4466801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6"/>
            <p:cNvSpPr/>
            <p:nvPr/>
          </p:nvSpPr>
          <p:spPr>
            <a:xfrm>
              <a:off x="4492340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6"/>
            <p:cNvSpPr/>
            <p:nvPr/>
          </p:nvSpPr>
          <p:spPr>
            <a:xfrm>
              <a:off x="4517879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6"/>
            <p:cNvSpPr/>
            <p:nvPr/>
          </p:nvSpPr>
          <p:spPr>
            <a:xfrm>
              <a:off x="4422622" y="2534894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5" y="1"/>
                  </a:moveTo>
                  <a:cubicBezTo>
                    <a:pt x="197" y="1"/>
                    <a:pt x="127" y="29"/>
                    <a:pt x="79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9" y="455"/>
                  </a:cubicBezTo>
                  <a:cubicBezTo>
                    <a:pt x="127" y="504"/>
                    <a:pt x="196" y="533"/>
                    <a:pt x="265" y="533"/>
                  </a:cubicBezTo>
                  <a:cubicBezTo>
                    <a:pt x="336" y="533"/>
                    <a:pt x="404" y="504"/>
                    <a:pt x="453" y="455"/>
                  </a:cubicBezTo>
                  <a:cubicBezTo>
                    <a:pt x="504" y="405"/>
                    <a:pt x="531" y="336"/>
                    <a:pt x="531" y="267"/>
                  </a:cubicBezTo>
                  <a:cubicBezTo>
                    <a:pt x="531" y="197"/>
                    <a:pt x="504" y="128"/>
                    <a:pt x="453" y="79"/>
                  </a:cubicBezTo>
                  <a:cubicBezTo>
                    <a:pt x="404" y="29"/>
                    <a:pt x="336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6"/>
            <p:cNvSpPr/>
            <p:nvPr/>
          </p:nvSpPr>
          <p:spPr>
            <a:xfrm>
              <a:off x="4448161" y="25348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29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4" y="405"/>
                    <a:pt x="532" y="336"/>
                    <a:pt x="532" y="267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4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6"/>
            <p:cNvSpPr/>
            <p:nvPr/>
          </p:nvSpPr>
          <p:spPr>
            <a:xfrm>
              <a:off x="4473700" y="25348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6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6" y="533"/>
                    <a:pt x="404" y="504"/>
                    <a:pt x="455" y="455"/>
                  </a:cubicBezTo>
                  <a:cubicBezTo>
                    <a:pt x="504" y="405"/>
                    <a:pt x="533" y="336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5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6"/>
            <p:cNvSpPr/>
            <p:nvPr/>
          </p:nvSpPr>
          <p:spPr>
            <a:xfrm>
              <a:off x="4418543" y="2700433"/>
              <a:ext cx="76882" cy="17645"/>
            </a:xfrm>
            <a:custGeom>
              <a:avLst/>
              <a:gdLst/>
              <a:ahLst/>
              <a:cxnLst/>
              <a:rect l="l" t="t" r="r" b="b"/>
              <a:pathLst>
                <a:path w="2318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2"/>
                    <a:pt x="2318" y="267"/>
                  </a:cubicBezTo>
                  <a:cubicBezTo>
                    <a:pt x="2318" y="120"/>
                    <a:pt x="2199" y="1"/>
                    <a:pt x="2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6"/>
            <p:cNvSpPr/>
            <p:nvPr/>
          </p:nvSpPr>
          <p:spPr>
            <a:xfrm>
              <a:off x="4418543" y="2721262"/>
              <a:ext cx="76882" cy="17645"/>
            </a:xfrm>
            <a:custGeom>
              <a:avLst/>
              <a:gdLst/>
              <a:ahLst/>
              <a:cxnLst/>
              <a:rect l="l" t="t" r="r" b="b"/>
              <a:pathLst>
                <a:path w="2318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3"/>
                    <a:pt x="2318" y="266"/>
                  </a:cubicBezTo>
                  <a:cubicBezTo>
                    <a:pt x="2318" y="119"/>
                    <a:pt x="2199" y="0"/>
                    <a:pt x="2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33" name="Google Shape;1733;p46"/>
          <p:cNvCxnSpPr>
            <a:stCxn id="1689" idx="2"/>
            <a:endCxn id="1661" idx="3"/>
          </p:cNvCxnSpPr>
          <p:nvPr/>
        </p:nvCxnSpPr>
        <p:spPr>
          <a:xfrm flipH="1">
            <a:off x="1877375" y="1897825"/>
            <a:ext cx="1754400" cy="1959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4" name="Google Shape;1734;p46"/>
          <p:cNvCxnSpPr>
            <a:stCxn id="1661" idx="0"/>
            <a:endCxn id="1691" idx="1"/>
          </p:cNvCxnSpPr>
          <p:nvPr/>
        </p:nvCxnSpPr>
        <p:spPr>
          <a:xfrm rot="-5400000" flipH="1">
            <a:off x="2656688" y="2809000"/>
            <a:ext cx="195900" cy="17544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5" name="Google Shape;1735;p46"/>
          <p:cNvCxnSpPr>
            <a:stCxn id="1690" idx="2"/>
            <a:endCxn id="1661" idx="5"/>
          </p:cNvCxnSpPr>
          <p:nvPr/>
        </p:nvCxnSpPr>
        <p:spPr>
          <a:xfrm flipH="1">
            <a:off x="2525075" y="2666500"/>
            <a:ext cx="1106700" cy="597900"/>
          </a:xfrm>
          <a:prstGeom prst="bentConnector3">
            <a:avLst>
              <a:gd name="adj1" fmla="val 4999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36" name="Google Shape;1736;p46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737" name="Google Shape;1737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46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740" name="Google Shape;1740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" name="Google Shape;1742;p46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743" name="Google Shape;1743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45" name="Google Shape;1745;p46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6" name="Google Shape;1746;p46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4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47"/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47"/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47"/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47"/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4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STAKEHOLDERS</a:t>
            </a:r>
            <a:endParaRPr/>
          </a:p>
        </p:txBody>
      </p:sp>
      <p:sp>
        <p:nvSpPr>
          <p:cNvPr id="1757" name="Google Shape;1757;p47"/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47"/>
          <p:cNvSpPr txBox="1"/>
          <p:nvPr/>
        </p:nvSpPr>
        <p:spPr>
          <a:xfrm>
            <a:off x="744675" y="3199550"/>
            <a:ext cx="1920300" cy="7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CORPORATE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LAWYERS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59" name="Google Shape;1759;p47"/>
          <p:cNvSpPr txBox="1"/>
          <p:nvPr/>
        </p:nvSpPr>
        <p:spPr>
          <a:xfrm>
            <a:off x="2656125" y="1845200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BUDDING FOUNDERS</a:t>
            </a:r>
            <a:endParaRPr sz="16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0" name="Google Shape;1760;p47"/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47"/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47"/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47"/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47"/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47"/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47"/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HR DEPT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7" name="Google Shape;1767;p47"/>
          <p:cNvSpPr txBox="1"/>
          <p:nvPr/>
        </p:nvSpPr>
        <p:spPr>
          <a:xfrm>
            <a:off x="6479025" y="1826929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GENERAL PUBLIC</a:t>
            </a:r>
            <a:endParaRPr sz="18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1768" name="Google Shape;1768;p47"/>
          <p:cNvGrpSpPr/>
          <p:nvPr/>
        </p:nvGrpSpPr>
        <p:grpSpPr>
          <a:xfrm>
            <a:off x="7225927" y="2753510"/>
            <a:ext cx="426501" cy="536674"/>
            <a:chOff x="2636386" y="3145176"/>
            <a:chExt cx="478408" cy="601990"/>
          </a:xfrm>
        </p:grpSpPr>
        <p:sp>
          <p:nvSpPr>
            <p:cNvPr id="1769" name="Google Shape;1769;p47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7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7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7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7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4" name="Google Shape;1774;p47"/>
          <p:cNvGrpSpPr/>
          <p:nvPr/>
        </p:nvGrpSpPr>
        <p:grpSpPr>
          <a:xfrm>
            <a:off x="1436204" y="2514105"/>
            <a:ext cx="537236" cy="403289"/>
            <a:chOff x="5351113" y="3220301"/>
            <a:chExt cx="602620" cy="452372"/>
          </a:xfrm>
        </p:grpSpPr>
        <p:sp>
          <p:nvSpPr>
            <p:cNvPr id="1775" name="Google Shape;1775;p47"/>
            <p:cNvSpPr/>
            <p:nvPr/>
          </p:nvSpPr>
          <p:spPr>
            <a:xfrm>
              <a:off x="5447995" y="3220301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4298"/>
                  </a:lnTo>
                  <a:cubicBezTo>
                    <a:pt x="1" y="4445"/>
                    <a:pt x="120" y="4564"/>
                    <a:pt x="266" y="4564"/>
                  </a:cubicBezTo>
                  <a:cubicBezTo>
                    <a:pt x="413" y="4564"/>
                    <a:pt x="532" y="4445"/>
                    <a:pt x="532" y="4298"/>
                  </a:cubicBezTo>
                  <a:lnTo>
                    <a:pt x="532" y="533"/>
                  </a:lnTo>
                  <a:lnTo>
                    <a:pt x="4281" y="533"/>
                  </a:lnTo>
                  <a:cubicBezTo>
                    <a:pt x="4428" y="533"/>
                    <a:pt x="4546" y="414"/>
                    <a:pt x="4546" y="267"/>
                  </a:cubicBezTo>
                  <a:cubicBezTo>
                    <a:pt x="4547" y="120"/>
                    <a:pt x="4428" y="1"/>
                    <a:pt x="4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7"/>
            <p:cNvSpPr/>
            <p:nvPr/>
          </p:nvSpPr>
          <p:spPr>
            <a:xfrm>
              <a:off x="5447995" y="3521296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4120"/>
                  </a:lnTo>
                  <a:cubicBezTo>
                    <a:pt x="1" y="4364"/>
                    <a:pt x="199" y="4563"/>
                    <a:pt x="444" y="4563"/>
                  </a:cubicBezTo>
                  <a:lnTo>
                    <a:pt x="4281" y="4563"/>
                  </a:lnTo>
                  <a:cubicBezTo>
                    <a:pt x="4428" y="4563"/>
                    <a:pt x="4547" y="4444"/>
                    <a:pt x="4547" y="4297"/>
                  </a:cubicBezTo>
                  <a:cubicBezTo>
                    <a:pt x="4547" y="4150"/>
                    <a:pt x="4428" y="4031"/>
                    <a:pt x="4281" y="4031"/>
                  </a:cubicBezTo>
                  <a:lnTo>
                    <a:pt x="533" y="4031"/>
                  </a:ln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7"/>
            <p:cNvSpPr/>
            <p:nvPr/>
          </p:nvSpPr>
          <p:spPr>
            <a:xfrm>
              <a:off x="5721196" y="3220301"/>
              <a:ext cx="150813" cy="151376"/>
            </a:xfrm>
            <a:custGeom>
              <a:avLst/>
              <a:gdLst/>
              <a:ahLst/>
              <a:cxnLst/>
              <a:rect l="l" t="t" r="r" b="b"/>
              <a:pathLst>
                <a:path w="4547" h="4564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015" y="533"/>
                  </a:lnTo>
                  <a:lnTo>
                    <a:pt x="4015" y="4298"/>
                  </a:lnTo>
                  <a:cubicBezTo>
                    <a:pt x="4015" y="4445"/>
                    <a:pt x="4134" y="4564"/>
                    <a:pt x="4281" y="4564"/>
                  </a:cubicBezTo>
                  <a:cubicBezTo>
                    <a:pt x="4428" y="4564"/>
                    <a:pt x="4547" y="4445"/>
                    <a:pt x="4547" y="4298"/>
                  </a:cubicBezTo>
                  <a:lnTo>
                    <a:pt x="4547" y="443"/>
                  </a:lnTo>
                  <a:cubicBezTo>
                    <a:pt x="4547" y="199"/>
                    <a:pt x="4348" y="1"/>
                    <a:pt x="4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7"/>
            <p:cNvSpPr/>
            <p:nvPr/>
          </p:nvSpPr>
          <p:spPr>
            <a:xfrm>
              <a:off x="5721196" y="3521262"/>
              <a:ext cx="150813" cy="151410"/>
            </a:xfrm>
            <a:custGeom>
              <a:avLst/>
              <a:gdLst/>
              <a:ahLst/>
              <a:cxnLst/>
              <a:rect l="l" t="t" r="r" b="b"/>
              <a:pathLst>
                <a:path w="4547" h="4565" extrusionOk="0">
                  <a:moveTo>
                    <a:pt x="4281" y="0"/>
                  </a:moveTo>
                  <a:cubicBezTo>
                    <a:pt x="4134" y="0"/>
                    <a:pt x="4015" y="119"/>
                    <a:pt x="4015" y="266"/>
                  </a:cubicBezTo>
                  <a:lnTo>
                    <a:pt x="4015" y="4032"/>
                  </a:lnTo>
                  <a:lnTo>
                    <a:pt x="266" y="4032"/>
                  </a:lnTo>
                  <a:cubicBezTo>
                    <a:pt x="119" y="4032"/>
                    <a:pt x="0" y="4151"/>
                    <a:pt x="0" y="4298"/>
                  </a:cubicBezTo>
                  <a:cubicBezTo>
                    <a:pt x="0" y="4445"/>
                    <a:pt x="119" y="4564"/>
                    <a:pt x="266" y="4564"/>
                  </a:cubicBezTo>
                  <a:lnTo>
                    <a:pt x="4104" y="4564"/>
                  </a:lnTo>
                  <a:cubicBezTo>
                    <a:pt x="4348" y="4564"/>
                    <a:pt x="4547" y="4365"/>
                    <a:pt x="4547" y="4121"/>
                  </a:cubicBezTo>
                  <a:lnTo>
                    <a:pt x="4547" y="266"/>
                  </a:lnTo>
                  <a:cubicBezTo>
                    <a:pt x="4547" y="119"/>
                    <a:pt x="4428" y="0"/>
                    <a:pt x="4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7"/>
            <p:cNvSpPr/>
            <p:nvPr/>
          </p:nvSpPr>
          <p:spPr>
            <a:xfrm>
              <a:off x="5747332" y="3547597"/>
              <a:ext cx="72239" cy="72438"/>
            </a:xfrm>
            <a:custGeom>
              <a:avLst/>
              <a:gdLst/>
              <a:ahLst/>
              <a:cxnLst/>
              <a:rect l="l" t="t" r="r" b="b"/>
              <a:pathLst>
                <a:path w="2178" h="2184" extrusionOk="0">
                  <a:moveTo>
                    <a:pt x="1912" y="1"/>
                  </a:moveTo>
                  <a:cubicBezTo>
                    <a:pt x="1764" y="1"/>
                    <a:pt x="1646" y="120"/>
                    <a:pt x="1646" y="266"/>
                  </a:cubicBezTo>
                  <a:lnTo>
                    <a:pt x="1646" y="1652"/>
                  </a:lnTo>
                  <a:lnTo>
                    <a:pt x="267" y="1652"/>
                  </a:lnTo>
                  <a:cubicBezTo>
                    <a:pt x="120" y="1652"/>
                    <a:pt x="1" y="1771"/>
                    <a:pt x="1" y="1918"/>
                  </a:cubicBezTo>
                  <a:cubicBezTo>
                    <a:pt x="1" y="2065"/>
                    <a:pt x="120" y="2184"/>
                    <a:pt x="267" y="2184"/>
                  </a:cubicBezTo>
                  <a:lnTo>
                    <a:pt x="1734" y="2184"/>
                  </a:lnTo>
                  <a:cubicBezTo>
                    <a:pt x="1978" y="2184"/>
                    <a:pt x="2178" y="1985"/>
                    <a:pt x="2178" y="1740"/>
                  </a:cubicBezTo>
                  <a:lnTo>
                    <a:pt x="2178" y="266"/>
                  </a:lnTo>
                  <a:cubicBezTo>
                    <a:pt x="2178" y="120"/>
                    <a:pt x="2058" y="1"/>
                    <a:pt x="1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7"/>
            <p:cNvSpPr/>
            <p:nvPr/>
          </p:nvSpPr>
          <p:spPr>
            <a:xfrm>
              <a:off x="5497979" y="3270284"/>
              <a:ext cx="72172" cy="72438"/>
            </a:xfrm>
            <a:custGeom>
              <a:avLst/>
              <a:gdLst/>
              <a:ahLst/>
              <a:cxnLst/>
              <a:rect l="l" t="t" r="r" b="b"/>
              <a:pathLst>
                <a:path w="2176" h="2184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917"/>
                  </a:lnTo>
                  <a:cubicBezTo>
                    <a:pt x="0" y="2064"/>
                    <a:pt x="119" y="2183"/>
                    <a:pt x="265" y="2183"/>
                  </a:cubicBezTo>
                  <a:cubicBezTo>
                    <a:pt x="413" y="2183"/>
                    <a:pt x="531" y="2064"/>
                    <a:pt x="531" y="1917"/>
                  </a:cubicBezTo>
                  <a:lnTo>
                    <a:pt x="531" y="531"/>
                  </a:lnTo>
                  <a:lnTo>
                    <a:pt x="1910" y="531"/>
                  </a:lnTo>
                  <a:cubicBezTo>
                    <a:pt x="2057" y="531"/>
                    <a:pt x="2176" y="412"/>
                    <a:pt x="2176" y="266"/>
                  </a:cubicBezTo>
                  <a:cubicBezTo>
                    <a:pt x="2176" y="119"/>
                    <a:pt x="2057" y="0"/>
                    <a:pt x="1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7"/>
            <p:cNvSpPr/>
            <p:nvPr/>
          </p:nvSpPr>
          <p:spPr>
            <a:xfrm>
              <a:off x="5481461" y="3571180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20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7"/>
            <p:cNvSpPr/>
            <p:nvPr/>
          </p:nvSpPr>
          <p:spPr>
            <a:xfrm>
              <a:off x="5481461" y="3596387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7"/>
            <p:cNvSpPr/>
            <p:nvPr/>
          </p:nvSpPr>
          <p:spPr>
            <a:xfrm>
              <a:off x="5481461" y="3621594"/>
              <a:ext cx="67861" cy="17645"/>
            </a:xfrm>
            <a:custGeom>
              <a:avLst/>
              <a:gdLst/>
              <a:ahLst/>
              <a:cxnLst/>
              <a:rect l="l" t="t" r="r" b="b"/>
              <a:pathLst>
                <a:path w="2046" h="532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7"/>
            <p:cNvSpPr/>
            <p:nvPr/>
          </p:nvSpPr>
          <p:spPr>
            <a:xfrm>
              <a:off x="5754065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7"/>
            <p:cNvSpPr/>
            <p:nvPr/>
          </p:nvSpPr>
          <p:spPr>
            <a:xfrm>
              <a:off x="5783286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8" y="128"/>
                    <a:pt x="0" y="197"/>
                    <a:pt x="0" y="266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7"/>
            <p:cNvSpPr/>
            <p:nvPr/>
          </p:nvSpPr>
          <p:spPr>
            <a:xfrm>
              <a:off x="5812473" y="3263053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6" y="504"/>
                    <a:pt x="455" y="454"/>
                  </a:cubicBezTo>
                  <a:cubicBezTo>
                    <a:pt x="504" y="405"/>
                    <a:pt x="533" y="336"/>
                    <a:pt x="533" y="266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6" y="28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7"/>
            <p:cNvSpPr/>
            <p:nvPr/>
          </p:nvSpPr>
          <p:spPr>
            <a:xfrm>
              <a:off x="5399737" y="3401262"/>
              <a:ext cx="106103" cy="95191"/>
            </a:xfrm>
            <a:custGeom>
              <a:avLst/>
              <a:gdLst/>
              <a:ahLst/>
              <a:cxnLst/>
              <a:rect l="l" t="t" r="r" b="b"/>
              <a:pathLst>
                <a:path w="3199" h="2870" extrusionOk="0">
                  <a:moveTo>
                    <a:pt x="2118" y="532"/>
                  </a:moveTo>
                  <a:lnTo>
                    <a:pt x="2638" y="1435"/>
                  </a:lnTo>
                  <a:lnTo>
                    <a:pt x="2118" y="2339"/>
                  </a:lnTo>
                  <a:lnTo>
                    <a:pt x="1081" y="2339"/>
                  </a:lnTo>
                  <a:lnTo>
                    <a:pt x="561" y="1435"/>
                  </a:lnTo>
                  <a:lnTo>
                    <a:pt x="1081" y="532"/>
                  </a:lnTo>
                  <a:close/>
                  <a:moveTo>
                    <a:pt x="1034" y="0"/>
                  </a:moveTo>
                  <a:cubicBezTo>
                    <a:pt x="881" y="0"/>
                    <a:pt x="721" y="92"/>
                    <a:pt x="644" y="225"/>
                  </a:cubicBezTo>
                  <a:lnTo>
                    <a:pt x="78" y="1211"/>
                  </a:lnTo>
                  <a:cubicBezTo>
                    <a:pt x="1" y="1342"/>
                    <a:pt x="1" y="1528"/>
                    <a:pt x="78" y="1659"/>
                  </a:cubicBezTo>
                  <a:lnTo>
                    <a:pt x="644" y="2645"/>
                  </a:lnTo>
                  <a:cubicBezTo>
                    <a:pt x="721" y="2777"/>
                    <a:pt x="881" y="2870"/>
                    <a:pt x="1034" y="2870"/>
                  </a:cubicBezTo>
                  <a:lnTo>
                    <a:pt x="2165" y="2870"/>
                  </a:lnTo>
                  <a:cubicBezTo>
                    <a:pt x="2319" y="2870"/>
                    <a:pt x="2479" y="2777"/>
                    <a:pt x="2555" y="2645"/>
                  </a:cubicBezTo>
                  <a:lnTo>
                    <a:pt x="3122" y="1659"/>
                  </a:lnTo>
                  <a:cubicBezTo>
                    <a:pt x="3198" y="1528"/>
                    <a:pt x="3198" y="1342"/>
                    <a:pt x="3122" y="1211"/>
                  </a:cubicBezTo>
                  <a:lnTo>
                    <a:pt x="2555" y="225"/>
                  </a:lnTo>
                  <a:cubicBezTo>
                    <a:pt x="2479" y="92"/>
                    <a:pt x="2318" y="0"/>
                    <a:pt x="2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7"/>
            <p:cNvSpPr/>
            <p:nvPr/>
          </p:nvSpPr>
          <p:spPr>
            <a:xfrm>
              <a:off x="5351113" y="3325806"/>
              <a:ext cx="82189" cy="74461"/>
            </a:xfrm>
            <a:custGeom>
              <a:avLst/>
              <a:gdLst/>
              <a:ahLst/>
              <a:cxnLst/>
              <a:rect l="l" t="t" r="r" b="b"/>
              <a:pathLst>
                <a:path w="2478" h="2245" extrusionOk="0">
                  <a:moveTo>
                    <a:pt x="1577" y="533"/>
                  </a:moveTo>
                  <a:lnTo>
                    <a:pt x="1917" y="1123"/>
                  </a:lnTo>
                  <a:lnTo>
                    <a:pt x="1577" y="1712"/>
                  </a:lnTo>
                  <a:lnTo>
                    <a:pt x="900" y="1712"/>
                  </a:lnTo>
                  <a:lnTo>
                    <a:pt x="561" y="1123"/>
                  </a:lnTo>
                  <a:lnTo>
                    <a:pt x="900" y="533"/>
                  </a:lnTo>
                  <a:close/>
                  <a:moveTo>
                    <a:pt x="853" y="1"/>
                  </a:moveTo>
                  <a:cubicBezTo>
                    <a:pt x="700" y="1"/>
                    <a:pt x="540" y="93"/>
                    <a:pt x="463" y="227"/>
                  </a:cubicBezTo>
                  <a:lnTo>
                    <a:pt x="77" y="898"/>
                  </a:lnTo>
                  <a:cubicBezTo>
                    <a:pt x="1" y="1031"/>
                    <a:pt x="1" y="1214"/>
                    <a:pt x="77" y="1347"/>
                  </a:cubicBezTo>
                  <a:lnTo>
                    <a:pt x="463" y="2019"/>
                  </a:lnTo>
                  <a:cubicBezTo>
                    <a:pt x="540" y="2152"/>
                    <a:pt x="700" y="2244"/>
                    <a:pt x="853" y="2244"/>
                  </a:cubicBezTo>
                  <a:lnTo>
                    <a:pt x="1625" y="2244"/>
                  </a:lnTo>
                  <a:cubicBezTo>
                    <a:pt x="1778" y="2244"/>
                    <a:pt x="1938" y="2152"/>
                    <a:pt x="2014" y="2019"/>
                  </a:cubicBezTo>
                  <a:lnTo>
                    <a:pt x="2400" y="1347"/>
                  </a:lnTo>
                  <a:cubicBezTo>
                    <a:pt x="2477" y="1215"/>
                    <a:pt x="2477" y="1031"/>
                    <a:pt x="2400" y="898"/>
                  </a:cubicBezTo>
                  <a:lnTo>
                    <a:pt x="2014" y="227"/>
                  </a:lnTo>
                  <a:cubicBezTo>
                    <a:pt x="1938" y="93"/>
                    <a:pt x="177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7"/>
            <p:cNvSpPr/>
            <p:nvPr/>
          </p:nvSpPr>
          <p:spPr>
            <a:xfrm>
              <a:off x="5521561" y="3302987"/>
              <a:ext cx="358740" cy="273101"/>
            </a:xfrm>
            <a:custGeom>
              <a:avLst/>
              <a:gdLst/>
              <a:ahLst/>
              <a:cxnLst/>
              <a:rect l="l" t="t" r="r" b="b"/>
              <a:pathLst>
                <a:path w="10816" h="8234" extrusionOk="0">
                  <a:moveTo>
                    <a:pt x="5694" y="550"/>
                  </a:moveTo>
                  <a:cubicBezTo>
                    <a:pt x="5715" y="550"/>
                    <a:pt x="5737" y="551"/>
                    <a:pt x="5759" y="552"/>
                  </a:cubicBezTo>
                  <a:cubicBezTo>
                    <a:pt x="5777" y="910"/>
                    <a:pt x="5647" y="1254"/>
                    <a:pt x="5392" y="1509"/>
                  </a:cubicBezTo>
                  <a:cubicBezTo>
                    <a:pt x="5156" y="1746"/>
                    <a:pt x="4840" y="1877"/>
                    <a:pt x="4508" y="1877"/>
                  </a:cubicBezTo>
                  <a:cubicBezTo>
                    <a:pt x="4486" y="1877"/>
                    <a:pt x="4464" y="1877"/>
                    <a:pt x="4442" y="1876"/>
                  </a:cubicBezTo>
                  <a:cubicBezTo>
                    <a:pt x="4423" y="1518"/>
                    <a:pt x="4553" y="1174"/>
                    <a:pt x="4808" y="919"/>
                  </a:cubicBezTo>
                  <a:cubicBezTo>
                    <a:pt x="5045" y="682"/>
                    <a:pt x="5359" y="550"/>
                    <a:pt x="5694" y="550"/>
                  </a:cubicBezTo>
                  <a:close/>
                  <a:moveTo>
                    <a:pt x="4174" y="1"/>
                  </a:moveTo>
                  <a:cubicBezTo>
                    <a:pt x="4027" y="1"/>
                    <a:pt x="3908" y="120"/>
                    <a:pt x="3908" y="267"/>
                  </a:cubicBezTo>
                  <a:lnTo>
                    <a:pt x="3908" y="1525"/>
                  </a:lnTo>
                  <a:cubicBezTo>
                    <a:pt x="3564" y="1346"/>
                    <a:pt x="3195" y="1252"/>
                    <a:pt x="2817" y="1252"/>
                  </a:cubicBezTo>
                  <a:cubicBezTo>
                    <a:pt x="1263" y="1252"/>
                    <a:pt x="1" y="2818"/>
                    <a:pt x="1" y="4743"/>
                  </a:cubicBezTo>
                  <a:cubicBezTo>
                    <a:pt x="1" y="6668"/>
                    <a:pt x="1263" y="8233"/>
                    <a:pt x="2817" y="8233"/>
                  </a:cubicBezTo>
                  <a:lnTo>
                    <a:pt x="5532" y="8233"/>
                  </a:lnTo>
                  <a:cubicBezTo>
                    <a:pt x="6944" y="8233"/>
                    <a:pt x="8117" y="6938"/>
                    <a:pt x="8317" y="5256"/>
                  </a:cubicBezTo>
                  <a:lnTo>
                    <a:pt x="8995" y="5256"/>
                  </a:lnTo>
                  <a:cubicBezTo>
                    <a:pt x="9163" y="5256"/>
                    <a:pt x="9365" y="5172"/>
                    <a:pt x="9485" y="5051"/>
                  </a:cubicBezTo>
                  <a:lnTo>
                    <a:pt x="10710" y="3820"/>
                  </a:lnTo>
                  <a:cubicBezTo>
                    <a:pt x="10815" y="3717"/>
                    <a:pt x="10814" y="3548"/>
                    <a:pt x="10710" y="3445"/>
                  </a:cubicBezTo>
                  <a:cubicBezTo>
                    <a:pt x="10658" y="3393"/>
                    <a:pt x="10590" y="3367"/>
                    <a:pt x="10523" y="3367"/>
                  </a:cubicBezTo>
                  <a:cubicBezTo>
                    <a:pt x="10455" y="3367"/>
                    <a:pt x="10387" y="3393"/>
                    <a:pt x="10335" y="3446"/>
                  </a:cubicBezTo>
                  <a:lnTo>
                    <a:pt x="9109" y="4677"/>
                  </a:lnTo>
                  <a:cubicBezTo>
                    <a:pt x="9088" y="4696"/>
                    <a:pt x="9023" y="4723"/>
                    <a:pt x="8995" y="4724"/>
                  </a:cubicBezTo>
                  <a:lnTo>
                    <a:pt x="8348" y="4724"/>
                  </a:lnTo>
                  <a:cubicBezTo>
                    <a:pt x="8345" y="4166"/>
                    <a:pt x="8235" y="3614"/>
                    <a:pt x="8029" y="3124"/>
                  </a:cubicBezTo>
                  <a:cubicBezTo>
                    <a:pt x="8006" y="3072"/>
                    <a:pt x="7983" y="3021"/>
                    <a:pt x="7960" y="2971"/>
                  </a:cubicBezTo>
                  <a:cubicBezTo>
                    <a:pt x="7914" y="2875"/>
                    <a:pt x="7818" y="2819"/>
                    <a:pt x="7719" y="2819"/>
                  </a:cubicBezTo>
                  <a:cubicBezTo>
                    <a:pt x="7681" y="2819"/>
                    <a:pt x="7642" y="2828"/>
                    <a:pt x="7606" y="2845"/>
                  </a:cubicBezTo>
                  <a:cubicBezTo>
                    <a:pt x="7473" y="2909"/>
                    <a:pt x="7417" y="3067"/>
                    <a:pt x="7479" y="3200"/>
                  </a:cubicBezTo>
                  <a:cubicBezTo>
                    <a:pt x="7500" y="3242"/>
                    <a:pt x="7519" y="3286"/>
                    <a:pt x="7538" y="3331"/>
                  </a:cubicBezTo>
                  <a:cubicBezTo>
                    <a:pt x="7718" y="3756"/>
                    <a:pt x="7813" y="4237"/>
                    <a:pt x="7816" y="4724"/>
                  </a:cubicBezTo>
                  <a:lnTo>
                    <a:pt x="7024" y="4724"/>
                  </a:lnTo>
                  <a:cubicBezTo>
                    <a:pt x="6878" y="4724"/>
                    <a:pt x="6759" y="4843"/>
                    <a:pt x="6759" y="4990"/>
                  </a:cubicBezTo>
                  <a:cubicBezTo>
                    <a:pt x="6759" y="5137"/>
                    <a:pt x="6878" y="5256"/>
                    <a:pt x="7024" y="5256"/>
                  </a:cubicBezTo>
                  <a:lnTo>
                    <a:pt x="7781" y="5256"/>
                  </a:lnTo>
                  <a:cubicBezTo>
                    <a:pt x="7593" y="6643"/>
                    <a:pt x="6656" y="7701"/>
                    <a:pt x="5532" y="7701"/>
                  </a:cubicBezTo>
                  <a:lnTo>
                    <a:pt x="2817" y="7701"/>
                  </a:lnTo>
                  <a:cubicBezTo>
                    <a:pt x="1557" y="7701"/>
                    <a:pt x="531" y="6374"/>
                    <a:pt x="531" y="4743"/>
                  </a:cubicBezTo>
                  <a:cubicBezTo>
                    <a:pt x="531" y="3112"/>
                    <a:pt x="1557" y="1784"/>
                    <a:pt x="2817" y="1784"/>
                  </a:cubicBezTo>
                  <a:cubicBezTo>
                    <a:pt x="3225" y="1784"/>
                    <a:pt x="3625" y="1928"/>
                    <a:pt x="3976" y="2198"/>
                  </a:cubicBezTo>
                  <a:cubicBezTo>
                    <a:pt x="4039" y="2303"/>
                    <a:pt x="4147" y="2378"/>
                    <a:pt x="4273" y="2394"/>
                  </a:cubicBezTo>
                  <a:cubicBezTo>
                    <a:pt x="4350" y="2404"/>
                    <a:pt x="4428" y="2410"/>
                    <a:pt x="4506" y="2410"/>
                  </a:cubicBezTo>
                  <a:cubicBezTo>
                    <a:pt x="4983" y="2410"/>
                    <a:pt x="5431" y="2223"/>
                    <a:pt x="5769" y="1884"/>
                  </a:cubicBezTo>
                  <a:cubicBezTo>
                    <a:pt x="5792" y="1860"/>
                    <a:pt x="5815" y="1837"/>
                    <a:pt x="5837" y="1812"/>
                  </a:cubicBezTo>
                  <a:cubicBezTo>
                    <a:pt x="6112" y="1860"/>
                    <a:pt x="6379" y="1972"/>
                    <a:pt x="6622" y="2145"/>
                  </a:cubicBezTo>
                  <a:cubicBezTo>
                    <a:pt x="6669" y="2178"/>
                    <a:pt x="6722" y="2194"/>
                    <a:pt x="6775" y="2194"/>
                  </a:cubicBezTo>
                  <a:cubicBezTo>
                    <a:pt x="6859" y="2194"/>
                    <a:pt x="6941" y="2154"/>
                    <a:pt x="6993" y="2081"/>
                  </a:cubicBezTo>
                  <a:cubicBezTo>
                    <a:pt x="7077" y="1962"/>
                    <a:pt x="7049" y="1796"/>
                    <a:pt x="6929" y="1710"/>
                  </a:cubicBezTo>
                  <a:cubicBezTo>
                    <a:pt x="6684" y="1537"/>
                    <a:pt x="6418" y="1412"/>
                    <a:pt x="6143" y="1336"/>
                  </a:cubicBezTo>
                  <a:cubicBezTo>
                    <a:pt x="6271" y="1042"/>
                    <a:pt x="6319" y="715"/>
                    <a:pt x="6276" y="385"/>
                  </a:cubicBezTo>
                  <a:cubicBezTo>
                    <a:pt x="6252" y="202"/>
                    <a:pt x="6109" y="57"/>
                    <a:pt x="5927" y="34"/>
                  </a:cubicBezTo>
                  <a:cubicBezTo>
                    <a:pt x="5850" y="23"/>
                    <a:pt x="5772" y="18"/>
                    <a:pt x="5694" y="18"/>
                  </a:cubicBezTo>
                  <a:cubicBezTo>
                    <a:pt x="5220" y="18"/>
                    <a:pt x="4776" y="202"/>
                    <a:pt x="4440" y="535"/>
                  </a:cubicBezTo>
                  <a:lnTo>
                    <a:pt x="4440" y="267"/>
                  </a:lnTo>
                  <a:cubicBezTo>
                    <a:pt x="4440" y="120"/>
                    <a:pt x="4321" y="1"/>
                    <a:pt x="4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7"/>
            <p:cNvSpPr/>
            <p:nvPr/>
          </p:nvSpPr>
          <p:spPr>
            <a:xfrm>
              <a:off x="5889455" y="3385342"/>
              <a:ext cx="64279" cy="17645"/>
            </a:xfrm>
            <a:custGeom>
              <a:avLst/>
              <a:gdLst/>
              <a:ahLst/>
              <a:cxnLst/>
              <a:rect l="l" t="t" r="r" b="b"/>
              <a:pathLst>
                <a:path w="1938" h="532" extrusionOk="0">
                  <a:moveTo>
                    <a:pt x="266" y="1"/>
                  </a:moveTo>
                  <a:cubicBezTo>
                    <a:pt x="120" y="1"/>
                    <a:pt x="0" y="120"/>
                    <a:pt x="0" y="265"/>
                  </a:cubicBezTo>
                  <a:cubicBezTo>
                    <a:pt x="0" y="412"/>
                    <a:pt x="120" y="531"/>
                    <a:pt x="266" y="531"/>
                  </a:cubicBezTo>
                  <a:lnTo>
                    <a:pt x="1672" y="531"/>
                  </a:lnTo>
                  <a:cubicBezTo>
                    <a:pt x="1819" y="531"/>
                    <a:pt x="1938" y="412"/>
                    <a:pt x="1938" y="265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7"/>
            <p:cNvSpPr/>
            <p:nvPr/>
          </p:nvSpPr>
          <p:spPr>
            <a:xfrm>
              <a:off x="5889455" y="3412042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7"/>
            <p:cNvSpPr/>
            <p:nvPr/>
          </p:nvSpPr>
          <p:spPr>
            <a:xfrm>
              <a:off x="5889455" y="3438775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7"/>
            <p:cNvSpPr/>
            <p:nvPr/>
          </p:nvSpPr>
          <p:spPr>
            <a:xfrm>
              <a:off x="5604380" y="3592274"/>
              <a:ext cx="109386" cy="43516"/>
            </a:xfrm>
            <a:custGeom>
              <a:avLst/>
              <a:gdLst/>
              <a:ahLst/>
              <a:cxnLst/>
              <a:rect l="l" t="t" r="r" b="b"/>
              <a:pathLst>
                <a:path w="3298" h="1312" extrusionOk="0">
                  <a:moveTo>
                    <a:pt x="2766" y="532"/>
                  </a:moveTo>
                  <a:lnTo>
                    <a:pt x="2766" y="780"/>
                  </a:lnTo>
                  <a:lnTo>
                    <a:pt x="532" y="780"/>
                  </a:lnTo>
                  <a:lnTo>
                    <a:pt x="532" y="532"/>
                  </a:lnTo>
                  <a:close/>
                  <a:moveTo>
                    <a:pt x="373" y="0"/>
                  </a:moveTo>
                  <a:cubicBezTo>
                    <a:pt x="168" y="0"/>
                    <a:pt x="1" y="167"/>
                    <a:pt x="1" y="373"/>
                  </a:cubicBezTo>
                  <a:lnTo>
                    <a:pt x="1" y="940"/>
                  </a:lnTo>
                  <a:cubicBezTo>
                    <a:pt x="1" y="1145"/>
                    <a:pt x="168" y="1311"/>
                    <a:pt x="373" y="1311"/>
                  </a:cubicBezTo>
                  <a:lnTo>
                    <a:pt x="2925" y="1311"/>
                  </a:lnTo>
                  <a:cubicBezTo>
                    <a:pt x="3130" y="1311"/>
                    <a:pt x="3297" y="1145"/>
                    <a:pt x="3297" y="940"/>
                  </a:cubicBezTo>
                  <a:lnTo>
                    <a:pt x="3297" y="373"/>
                  </a:lnTo>
                  <a:cubicBezTo>
                    <a:pt x="3297" y="167"/>
                    <a:pt x="3130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4" name="Google Shape;1794;p47"/>
          <p:cNvGrpSpPr/>
          <p:nvPr/>
        </p:nvGrpSpPr>
        <p:grpSpPr>
          <a:xfrm>
            <a:off x="3347922" y="2778777"/>
            <a:ext cx="536704" cy="486141"/>
            <a:chOff x="6046403" y="3173534"/>
            <a:chExt cx="602023" cy="545307"/>
          </a:xfrm>
        </p:grpSpPr>
        <p:sp>
          <p:nvSpPr>
            <p:cNvPr id="1795" name="Google Shape;1795;p47"/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7"/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7"/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7"/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7"/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7"/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7"/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7"/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7"/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7"/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5" name="Google Shape;1805;p47"/>
          <p:cNvGrpSpPr/>
          <p:nvPr/>
        </p:nvGrpSpPr>
        <p:grpSpPr>
          <a:xfrm>
            <a:off x="5285601" y="2447393"/>
            <a:ext cx="484249" cy="536704"/>
            <a:chOff x="2645541" y="4001992"/>
            <a:chExt cx="543184" cy="602023"/>
          </a:xfrm>
        </p:grpSpPr>
        <p:sp>
          <p:nvSpPr>
            <p:cNvPr id="1806" name="Google Shape;1806;p47"/>
            <p:cNvSpPr/>
            <p:nvPr/>
          </p:nvSpPr>
          <p:spPr>
            <a:xfrm>
              <a:off x="2709819" y="4234132"/>
              <a:ext cx="74527" cy="54262"/>
            </a:xfrm>
            <a:custGeom>
              <a:avLst/>
              <a:gdLst/>
              <a:ahLst/>
              <a:cxnLst/>
              <a:rect l="l" t="t" r="r" b="b"/>
              <a:pathLst>
                <a:path w="2247" h="1636" extrusionOk="0">
                  <a:moveTo>
                    <a:pt x="1898" y="0"/>
                  </a:moveTo>
                  <a:cubicBezTo>
                    <a:pt x="1671" y="0"/>
                    <a:pt x="1447" y="39"/>
                    <a:pt x="1232" y="116"/>
                  </a:cubicBezTo>
                  <a:cubicBezTo>
                    <a:pt x="688" y="312"/>
                    <a:pt x="259" y="734"/>
                    <a:pt x="53" y="1275"/>
                  </a:cubicBezTo>
                  <a:cubicBezTo>
                    <a:pt x="1" y="1412"/>
                    <a:pt x="69" y="1566"/>
                    <a:pt x="207" y="1618"/>
                  </a:cubicBezTo>
                  <a:cubicBezTo>
                    <a:pt x="238" y="1630"/>
                    <a:pt x="270" y="1636"/>
                    <a:pt x="301" y="1636"/>
                  </a:cubicBezTo>
                  <a:cubicBezTo>
                    <a:pt x="408" y="1636"/>
                    <a:pt x="509" y="1570"/>
                    <a:pt x="550" y="1464"/>
                  </a:cubicBezTo>
                  <a:cubicBezTo>
                    <a:pt x="701" y="1068"/>
                    <a:pt x="1014" y="760"/>
                    <a:pt x="1411" y="617"/>
                  </a:cubicBezTo>
                  <a:cubicBezTo>
                    <a:pt x="1569" y="560"/>
                    <a:pt x="1732" y="532"/>
                    <a:pt x="1898" y="532"/>
                  </a:cubicBezTo>
                  <a:cubicBezTo>
                    <a:pt x="1920" y="532"/>
                    <a:pt x="1941" y="532"/>
                    <a:pt x="1963" y="533"/>
                  </a:cubicBezTo>
                  <a:cubicBezTo>
                    <a:pt x="1966" y="533"/>
                    <a:pt x="1970" y="533"/>
                    <a:pt x="1974" y="533"/>
                  </a:cubicBezTo>
                  <a:cubicBezTo>
                    <a:pt x="2115" y="533"/>
                    <a:pt x="2234" y="422"/>
                    <a:pt x="2240" y="279"/>
                  </a:cubicBezTo>
                  <a:cubicBezTo>
                    <a:pt x="2246" y="133"/>
                    <a:pt x="2133" y="8"/>
                    <a:pt x="1986" y="2"/>
                  </a:cubicBezTo>
                  <a:cubicBezTo>
                    <a:pt x="1957" y="1"/>
                    <a:pt x="1927" y="0"/>
                    <a:pt x="1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7"/>
            <p:cNvSpPr/>
            <p:nvPr/>
          </p:nvSpPr>
          <p:spPr>
            <a:xfrm>
              <a:off x="2862721" y="4064115"/>
              <a:ext cx="251144" cy="228922"/>
            </a:xfrm>
            <a:custGeom>
              <a:avLst/>
              <a:gdLst/>
              <a:ahLst/>
              <a:cxnLst/>
              <a:rect l="l" t="t" r="r" b="b"/>
              <a:pathLst>
                <a:path w="7572" h="6902" extrusionOk="0">
                  <a:moveTo>
                    <a:pt x="5880" y="2326"/>
                  </a:moveTo>
                  <a:cubicBezTo>
                    <a:pt x="6519" y="2326"/>
                    <a:pt x="7040" y="2847"/>
                    <a:pt x="7040" y="3487"/>
                  </a:cubicBezTo>
                  <a:cubicBezTo>
                    <a:pt x="7040" y="3749"/>
                    <a:pt x="6953" y="3991"/>
                    <a:pt x="6806" y="4185"/>
                  </a:cubicBezTo>
                  <a:lnTo>
                    <a:pt x="6806" y="3553"/>
                  </a:lnTo>
                  <a:cubicBezTo>
                    <a:pt x="6806" y="3049"/>
                    <a:pt x="6396" y="2639"/>
                    <a:pt x="5893" y="2639"/>
                  </a:cubicBezTo>
                  <a:cubicBezTo>
                    <a:pt x="5389" y="2639"/>
                    <a:pt x="4979" y="3049"/>
                    <a:pt x="4979" y="3553"/>
                  </a:cubicBezTo>
                  <a:lnTo>
                    <a:pt x="4979" y="4218"/>
                  </a:lnTo>
                  <a:cubicBezTo>
                    <a:pt x="4817" y="4019"/>
                    <a:pt x="4719" y="3765"/>
                    <a:pt x="4719" y="3487"/>
                  </a:cubicBezTo>
                  <a:cubicBezTo>
                    <a:pt x="4719" y="2847"/>
                    <a:pt x="5239" y="2326"/>
                    <a:pt x="5880" y="2326"/>
                  </a:cubicBezTo>
                  <a:close/>
                  <a:moveTo>
                    <a:pt x="4714" y="4713"/>
                  </a:moveTo>
                  <a:cubicBezTo>
                    <a:pt x="4796" y="4790"/>
                    <a:pt x="4885" y="4859"/>
                    <a:pt x="4979" y="4919"/>
                  </a:cubicBezTo>
                  <a:lnTo>
                    <a:pt x="4979" y="5676"/>
                  </a:lnTo>
                  <a:lnTo>
                    <a:pt x="4714" y="5676"/>
                  </a:lnTo>
                  <a:lnTo>
                    <a:pt x="4714" y="4713"/>
                  </a:lnTo>
                  <a:close/>
                  <a:moveTo>
                    <a:pt x="1710" y="1"/>
                  </a:moveTo>
                  <a:cubicBezTo>
                    <a:pt x="1207" y="1"/>
                    <a:pt x="797" y="410"/>
                    <a:pt x="797" y="914"/>
                  </a:cubicBezTo>
                  <a:lnTo>
                    <a:pt x="797" y="5676"/>
                  </a:lnTo>
                  <a:lnTo>
                    <a:pt x="532" y="5676"/>
                  </a:lnTo>
                  <a:lnTo>
                    <a:pt x="532" y="4048"/>
                  </a:lnTo>
                  <a:cubicBezTo>
                    <a:pt x="532" y="3901"/>
                    <a:pt x="413" y="3782"/>
                    <a:pt x="267" y="3782"/>
                  </a:cubicBezTo>
                  <a:cubicBezTo>
                    <a:pt x="120" y="3782"/>
                    <a:pt x="1" y="3901"/>
                    <a:pt x="1" y="4048"/>
                  </a:cubicBezTo>
                  <a:lnTo>
                    <a:pt x="1" y="5942"/>
                  </a:lnTo>
                  <a:cubicBezTo>
                    <a:pt x="1" y="6089"/>
                    <a:pt x="120" y="6208"/>
                    <a:pt x="267" y="6208"/>
                  </a:cubicBezTo>
                  <a:lnTo>
                    <a:pt x="1063" y="6208"/>
                  </a:lnTo>
                  <a:cubicBezTo>
                    <a:pt x="1210" y="6208"/>
                    <a:pt x="1328" y="6089"/>
                    <a:pt x="1328" y="5942"/>
                  </a:cubicBezTo>
                  <a:lnTo>
                    <a:pt x="1328" y="914"/>
                  </a:lnTo>
                  <a:cubicBezTo>
                    <a:pt x="1328" y="704"/>
                    <a:pt x="1500" y="532"/>
                    <a:pt x="1710" y="532"/>
                  </a:cubicBezTo>
                  <a:cubicBezTo>
                    <a:pt x="1921" y="532"/>
                    <a:pt x="2092" y="704"/>
                    <a:pt x="2092" y="914"/>
                  </a:cubicBezTo>
                  <a:lnTo>
                    <a:pt x="2092" y="5942"/>
                  </a:lnTo>
                  <a:cubicBezTo>
                    <a:pt x="2092" y="6089"/>
                    <a:pt x="2210" y="6208"/>
                    <a:pt x="2357" y="6208"/>
                  </a:cubicBezTo>
                  <a:lnTo>
                    <a:pt x="3154" y="6208"/>
                  </a:lnTo>
                  <a:cubicBezTo>
                    <a:pt x="3301" y="6208"/>
                    <a:pt x="3420" y="6089"/>
                    <a:pt x="3420" y="5942"/>
                  </a:cubicBezTo>
                  <a:lnTo>
                    <a:pt x="3420" y="2183"/>
                  </a:lnTo>
                  <a:cubicBezTo>
                    <a:pt x="3420" y="1973"/>
                    <a:pt x="3591" y="1803"/>
                    <a:pt x="3802" y="1803"/>
                  </a:cubicBezTo>
                  <a:cubicBezTo>
                    <a:pt x="4012" y="1803"/>
                    <a:pt x="4183" y="1973"/>
                    <a:pt x="4183" y="2183"/>
                  </a:cubicBezTo>
                  <a:lnTo>
                    <a:pt x="4183" y="5942"/>
                  </a:lnTo>
                  <a:cubicBezTo>
                    <a:pt x="4183" y="6089"/>
                    <a:pt x="4302" y="6208"/>
                    <a:pt x="4448" y="6208"/>
                  </a:cubicBezTo>
                  <a:lnTo>
                    <a:pt x="5245" y="6208"/>
                  </a:lnTo>
                  <a:cubicBezTo>
                    <a:pt x="5392" y="6208"/>
                    <a:pt x="5511" y="6089"/>
                    <a:pt x="5511" y="5942"/>
                  </a:cubicBezTo>
                  <a:lnTo>
                    <a:pt x="5511" y="3553"/>
                  </a:lnTo>
                  <a:cubicBezTo>
                    <a:pt x="5511" y="3343"/>
                    <a:pt x="5683" y="3171"/>
                    <a:pt x="5892" y="3171"/>
                  </a:cubicBezTo>
                  <a:cubicBezTo>
                    <a:pt x="6103" y="3171"/>
                    <a:pt x="6274" y="3343"/>
                    <a:pt x="6274" y="3553"/>
                  </a:cubicBezTo>
                  <a:lnTo>
                    <a:pt x="6274" y="6635"/>
                  </a:lnTo>
                  <a:cubicBezTo>
                    <a:pt x="6274" y="6782"/>
                    <a:pt x="6393" y="6901"/>
                    <a:pt x="6540" y="6901"/>
                  </a:cubicBezTo>
                  <a:cubicBezTo>
                    <a:pt x="6687" y="6901"/>
                    <a:pt x="6806" y="6782"/>
                    <a:pt x="6806" y="6635"/>
                  </a:cubicBezTo>
                  <a:lnTo>
                    <a:pt x="6806" y="4903"/>
                  </a:lnTo>
                  <a:cubicBezTo>
                    <a:pt x="7267" y="4600"/>
                    <a:pt x="7572" y="4079"/>
                    <a:pt x="7572" y="3487"/>
                  </a:cubicBezTo>
                  <a:cubicBezTo>
                    <a:pt x="7572" y="2554"/>
                    <a:pt x="6813" y="1794"/>
                    <a:pt x="5880" y="1794"/>
                  </a:cubicBezTo>
                  <a:cubicBezTo>
                    <a:pt x="5428" y="1794"/>
                    <a:pt x="5018" y="1972"/>
                    <a:pt x="4714" y="2260"/>
                  </a:cubicBezTo>
                  <a:lnTo>
                    <a:pt x="4714" y="2183"/>
                  </a:lnTo>
                  <a:cubicBezTo>
                    <a:pt x="4714" y="1680"/>
                    <a:pt x="4305" y="1271"/>
                    <a:pt x="3802" y="1271"/>
                  </a:cubicBezTo>
                  <a:cubicBezTo>
                    <a:pt x="3299" y="1271"/>
                    <a:pt x="2889" y="1680"/>
                    <a:pt x="2889" y="2183"/>
                  </a:cubicBezTo>
                  <a:lnTo>
                    <a:pt x="2889" y="5676"/>
                  </a:lnTo>
                  <a:lnTo>
                    <a:pt x="2624" y="5676"/>
                  </a:lnTo>
                  <a:lnTo>
                    <a:pt x="2624" y="914"/>
                  </a:lnTo>
                  <a:cubicBezTo>
                    <a:pt x="2624" y="410"/>
                    <a:pt x="2214" y="1"/>
                    <a:pt x="1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7"/>
            <p:cNvSpPr/>
            <p:nvPr/>
          </p:nvSpPr>
          <p:spPr>
            <a:xfrm>
              <a:off x="2663783" y="4098775"/>
              <a:ext cx="424677" cy="441260"/>
            </a:xfrm>
            <a:custGeom>
              <a:avLst/>
              <a:gdLst/>
              <a:ahLst/>
              <a:cxnLst/>
              <a:rect l="l" t="t" r="r" b="b"/>
              <a:pathLst>
                <a:path w="12804" h="13304" extrusionOk="0">
                  <a:moveTo>
                    <a:pt x="3290" y="3672"/>
                  </a:moveTo>
                  <a:cubicBezTo>
                    <a:pt x="3637" y="3672"/>
                    <a:pt x="3982" y="3749"/>
                    <a:pt x="4305" y="3900"/>
                  </a:cubicBezTo>
                  <a:cubicBezTo>
                    <a:pt x="4447" y="3968"/>
                    <a:pt x="4581" y="4048"/>
                    <a:pt x="4704" y="4139"/>
                  </a:cubicBezTo>
                  <a:lnTo>
                    <a:pt x="4704" y="4679"/>
                  </a:lnTo>
                  <a:cubicBezTo>
                    <a:pt x="4693" y="4667"/>
                    <a:pt x="4681" y="4655"/>
                    <a:pt x="4670" y="4643"/>
                  </a:cubicBezTo>
                  <a:cubicBezTo>
                    <a:pt x="4618" y="4593"/>
                    <a:pt x="4551" y="4568"/>
                    <a:pt x="4484" y="4568"/>
                  </a:cubicBezTo>
                  <a:cubicBezTo>
                    <a:pt x="4415" y="4568"/>
                    <a:pt x="4346" y="4595"/>
                    <a:pt x="4294" y="4648"/>
                  </a:cubicBezTo>
                  <a:cubicBezTo>
                    <a:pt x="4192" y="4754"/>
                    <a:pt x="4194" y="4922"/>
                    <a:pt x="4299" y="5025"/>
                  </a:cubicBezTo>
                  <a:cubicBezTo>
                    <a:pt x="4456" y="5178"/>
                    <a:pt x="4575" y="5360"/>
                    <a:pt x="4649" y="5569"/>
                  </a:cubicBezTo>
                  <a:cubicBezTo>
                    <a:pt x="4657" y="5589"/>
                    <a:pt x="4664" y="5610"/>
                    <a:pt x="4670" y="5630"/>
                  </a:cubicBezTo>
                  <a:lnTo>
                    <a:pt x="4320" y="5280"/>
                  </a:lnTo>
                  <a:cubicBezTo>
                    <a:pt x="4087" y="5047"/>
                    <a:pt x="3778" y="4919"/>
                    <a:pt x="3448" y="4919"/>
                  </a:cubicBezTo>
                  <a:cubicBezTo>
                    <a:pt x="3120" y="4919"/>
                    <a:pt x="2810" y="5047"/>
                    <a:pt x="2578" y="5280"/>
                  </a:cubicBezTo>
                  <a:cubicBezTo>
                    <a:pt x="2097" y="5761"/>
                    <a:pt x="2097" y="6542"/>
                    <a:pt x="2578" y="7023"/>
                  </a:cubicBezTo>
                  <a:lnTo>
                    <a:pt x="3035" y="7482"/>
                  </a:lnTo>
                  <a:cubicBezTo>
                    <a:pt x="2912" y="7459"/>
                    <a:pt x="2790" y="7421"/>
                    <a:pt x="2673" y="7366"/>
                  </a:cubicBezTo>
                  <a:cubicBezTo>
                    <a:pt x="2323" y="7201"/>
                    <a:pt x="2058" y="6911"/>
                    <a:pt x="1929" y="6547"/>
                  </a:cubicBezTo>
                  <a:cubicBezTo>
                    <a:pt x="1889" y="6439"/>
                    <a:pt x="1787" y="6372"/>
                    <a:pt x="1677" y="6372"/>
                  </a:cubicBezTo>
                  <a:cubicBezTo>
                    <a:pt x="1648" y="6372"/>
                    <a:pt x="1617" y="6377"/>
                    <a:pt x="1588" y="6387"/>
                  </a:cubicBezTo>
                  <a:cubicBezTo>
                    <a:pt x="1450" y="6437"/>
                    <a:pt x="1378" y="6589"/>
                    <a:pt x="1428" y="6728"/>
                  </a:cubicBezTo>
                  <a:cubicBezTo>
                    <a:pt x="1606" y="7224"/>
                    <a:pt x="1968" y="7621"/>
                    <a:pt x="2446" y="7847"/>
                  </a:cubicBezTo>
                  <a:cubicBezTo>
                    <a:pt x="2715" y="7973"/>
                    <a:pt x="3002" y="8037"/>
                    <a:pt x="3289" y="8037"/>
                  </a:cubicBezTo>
                  <a:cubicBezTo>
                    <a:pt x="3382" y="8037"/>
                    <a:pt x="3477" y="8030"/>
                    <a:pt x="3570" y="8016"/>
                  </a:cubicBezTo>
                  <a:lnTo>
                    <a:pt x="3913" y="8360"/>
                  </a:lnTo>
                  <a:cubicBezTo>
                    <a:pt x="3706" y="8416"/>
                    <a:pt x="3497" y="8443"/>
                    <a:pt x="3290" y="8443"/>
                  </a:cubicBezTo>
                  <a:cubicBezTo>
                    <a:pt x="2313" y="8443"/>
                    <a:pt x="1394" y="7837"/>
                    <a:pt x="1045" y="6866"/>
                  </a:cubicBezTo>
                  <a:cubicBezTo>
                    <a:pt x="599" y="5628"/>
                    <a:pt x="1244" y="4260"/>
                    <a:pt x="2481" y="3814"/>
                  </a:cubicBezTo>
                  <a:cubicBezTo>
                    <a:pt x="2745" y="3719"/>
                    <a:pt x="3018" y="3672"/>
                    <a:pt x="3290" y="3672"/>
                  </a:cubicBezTo>
                  <a:close/>
                  <a:moveTo>
                    <a:pt x="5618" y="1"/>
                  </a:moveTo>
                  <a:cubicBezTo>
                    <a:pt x="5114" y="1"/>
                    <a:pt x="4704" y="410"/>
                    <a:pt x="4704" y="915"/>
                  </a:cubicBezTo>
                  <a:lnTo>
                    <a:pt x="4704" y="1370"/>
                  </a:lnTo>
                  <a:lnTo>
                    <a:pt x="3798" y="550"/>
                  </a:lnTo>
                  <a:cubicBezTo>
                    <a:pt x="3676" y="440"/>
                    <a:pt x="3476" y="363"/>
                    <a:pt x="3311" y="363"/>
                  </a:cubicBezTo>
                  <a:lnTo>
                    <a:pt x="813" y="363"/>
                  </a:lnTo>
                  <a:cubicBezTo>
                    <a:pt x="666" y="363"/>
                    <a:pt x="547" y="482"/>
                    <a:pt x="547" y="629"/>
                  </a:cubicBezTo>
                  <a:cubicBezTo>
                    <a:pt x="547" y="776"/>
                    <a:pt x="666" y="894"/>
                    <a:pt x="813" y="894"/>
                  </a:cubicBezTo>
                  <a:lnTo>
                    <a:pt x="3311" y="894"/>
                  </a:lnTo>
                  <a:cubicBezTo>
                    <a:pt x="3342" y="894"/>
                    <a:pt x="3417" y="924"/>
                    <a:pt x="3441" y="944"/>
                  </a:cubicBezTo>
                  <a:lnTo>
                    <a:pt x="4704" y="2087"/>
                  </a:lnTo>
                  <a:lnTo>
                    <a:pt x="4704" y="3509"/>
                  </a:lnTo>
                  <a:cubicBezTo>
                    <a:pt x="4647" y="3477"/>
                    <a:pt x="4590" y="3448"/>
                    <a:pt x="4531" y="3420"/>
                  </a:cubicBezTo>
                  <a:cubicBezTo>
                    <a:pt x="4137" y="3234"/>
                    <a:pt x="3715" y="3140"/>
                    <a:pt x="3291" y="3140"/>
                  </a:cubicBezTo>
                  <a:cubicBezTo>
                    <a:pt x="2958" y="3140"/>
                    <a:pt x="2624" y="3198"/>
                    <a:pt x="2301" y="3314"/>
                  </a:cubicBezTo>
                  <a:cubicBezTo>
                    <a:pt x="788" y="3858"/>
                    <a:pt x="0" y="5532"/>
                    <a:pt x="545" y="7045"/>
                  </a:cubicBezTo>
                  <a:cubicBezTo>
                    <a:pt x="972" y="8234"/>
                    <a:pt x="2096" y="8976"/>
                    <a:pt x="3292" y="8976"/>
                  </a:cubicBezTo>
                  <a:cubicBezTo>
                    <a:pt x="3619" y="8976"/>
                    <a:pt x="3951" y="8920"/>
                    <a:pt x="4276" y="8803"/>
                  </a:cubicBezTo>
                  <a:cubicBezTo>
                    <a:pt x="4295" y="8796"/>
                    <a:pt x="4315" y="8789"/>
                    <a:pt x="4334" y="8780"/>
                  </a:cubicBezTo>
                  <a:lnTo>
                    <a:pt x="4714" y="9160"/>
                  </a:lnTo>
                  <a:cubicBezTo>
                    <a:pt x="4810" y="10265"/>
                    <a:pt x="5607" y="11180"/>
                    <a:pt x="6677" y="11431"/>
                  </a:cubicBezTo>
                  <a:lnTo>
                    <a:pt x="6677" y="12844"/>
                  </a:lnTo>
                  <a:cubicBezTo>
                    <a:pt x="6677" y="13097"/>
                    <a:pt x="6884" y="13303"/>
                    <a:pt x="7136" y="13303"/>
                  </a:cubicBezTo>
                  <a:lnTo>
                    <a:pt x="10373" y="13303"/>
                  </a:lnTo>
                  <a:cubicBezTo>
                    <a:pt x="10625" y="13303"/>
                    <a:pt x="10832" y="13097"/>
                    <a:pt x="10832" y="12844"/>
                  </a:cubicBezTo>
                  <a:lnTo>
                    <a:pt x="10832" y="11431"/>
                  </a:lnTo>
                  <a:cubicBezTo>
                    <a:pt x="11970" y="11162"/>
                    <a:pt x="12804" y="10128"/>
                    <a:pt x="12804" y="8938"/>
                  </a:cubicBezTo>
                  <a:lnTo>
                    <a:pt x="12804" y="7256"/>
                  </a:lnTo>
                  <a:cubicBezTo>
                    <a:pt x="12804" y="7109"/>
                    <a:pt x="12685" y="6991"/>
                    <a:pt x="12538" y="6991"/>
                  </a:cubicBezTo>
                  <a:cubicBezTo>
                    <a:pt x="12391" y="6991"/>
                    <a:pt x="12272" y="7109"/>
                    <a:pt x="12272" y="7256"/>
                  </a:cubicBezTo>
                  <a:lnTo>
                    <a:pt x="12272" y="8938"/>
                  </a:lnTo>
                  <a:cubicBezTo>
                    <a:pt x="12272" y="9943"/>
                    <a:pt x="11523" y="10807"/>
                    <a:pt x="10529" y="10947"/>
                  </a:cubicBezTo>
                  <a:cubicBezTo>
                    <a:pt x="10397" y="10965"/>
                    <a:pt x="10300" y="11077"/>
                    <a:pt x="10300" y="11210"/>
                  </a:cubicBezTo>
                  <a:lnTo>
                    <a:pt x="10300" y="12771"/>
                  </a:lnTo>
                  <a:lnTo>
                    <a:pt x="7209" y="12771"/>
                  </a:lnTo>
                  <a:lnTo>
                    <a:pt x="7209" y="11211"/>
                  </a:lnTo>
                  <a:cubicBezTo>
                    <a:pt x="7209" y="11077"/>
                    <a:pt x="7112" y="10965"/>
                    <a:pt x="6980" y="10947"/>
                  </a:cubicBezTo>
                  <a:cubicBezTo>
                    <a:pt x="6015" y="10811"/>
                    <a:pt x="5282" y="10005"/>
                    <a:pt x="5238" y="9031"/>
                  </a:cubicBezTo>
                  <a:cubicBezTo>
                    <a:pt x="5236" y="8965"/>
                    <a:pt x="5208" y="8902"/>
                    <a:pt x="5161" y="8855"/>
                  </a:cubicBezTo>
                  <a:lnTo>
                    <a:pt x="2952" y="6647"/>
                  </a:lnTo>
                  <a:cubicBezTo>
                    <a:pt x="2679" y="6374"/>
                    <a:pt x="2679" y="5929"/>
                    <a:pt x="2952" y="5656"/>
                  </a:cubicBezTo>
                  <a:cubicBezTo>
                    <a:pt x="3085" y="5524"/>
                    <a:pt x="3261" y="5451"/>
                    <a:pt x="3448" y="5451"/>
                  </a:cubicBezTo>
                  <a:cubicBezTo>
                    <a:pt x="3635" y="5451"/>
                    <a:pt x="3812" y="5524"/>
                    <a:pt x="3943" y="5656"/>
                  </a:cubicBezTo>
                  <a:lnTo>
                    <a:pt x="4782" y="6495"/>
                  </a:lnTo>
                  <a:cubicBezTo>
                    <a:pt x="4833" y="6546"/>
                    <a:pt x="4901" y="6573"/>
                    <a:pt x="4970" y="6573"/>
                  </a:cubicBezTo>
                  <a:cubicBezTo>
                    <a:pt x="5004" y="6573"/>
                    <a:pt x="5039" y="6566"/>
                    <a:pt x="5071" y="6552"/>
                  </a:cubicBezTo>
                  <a:cubicBezTo>
                    <a:pt x="5171" y="6511"/>
                    <a:pt x="5236" y="6414"/>
                    <a:pt x="5236" y="6307"/>
                  </a:cubicBezTo>
                  <a:lnTo>
                    <a:pt x="5236" y="2568"/>
                  </a:lnTo>
                  <a:lnTo>
                    <a:pt x="5399" y="2716"/>
                  </a:lnTo>
                  <a:cubicBezTo>
                    <a:pt x="5449" y="2762"/>
                    <a:pt x="5514" y="2784"/>
                    <a:pt x="5578" y="2784"/>
                  </a:cubicBezTo>
                  <a:cubicBezTo>
                    <a:pt x="5650" y="2784"/>
                    <a:pt x="5722" y="2755"/>
                    <a:pt x="5775" y="2697"/>
                  </a:cubicBezTo>
                  <a:cubicBezTo>
                    <a:pt x="5873" y="2588"/>
                    <a:pt x="5864" y="2420"/>
                    <a:pt x="5755" y="2321"/>
                  </a:cubicBezTo>
                  <a:lnTo>
                    <a:pt x="5236" y="1851"/>
                  </a:lnTo>
                  <a:lnTo>
                    <a:pt x="5236" y="915"/>
                  </a:lnTo>
                  <a:cubicBezTo>
                    <a:pt x="5236" y="704"/>
                    <a:pt x="5407" y="533"/>
                    <a:pt x="5618" y="533"/>
                  </a:cubicBezTo>
                  <a:cubicBezTo>
                    <a:pt x="5828" y="533"/>
                    <a:pt x="5999" y="704"/>
                    <a:pt x="5999" y="915"/>
                  </a:cubicBezTo>
                  <a:lnTo>
                    <a:pt x="5999" y="1442"/>
                  </a:lnTo>
                  <a:cubicBezTo>
                    <a:pt x="5999" y="1589"/>
                    <a:pt x="6118" y="1708"/>
                    <a:pt x="6265" y="1708"/>
                  </a:cubicBezTo>
                  <a:cubicBezTo>
                    <a:pt x="6411" y="1708"/>
                    <a:pt x="6530" y="1589"/>
                    <a:pt x="6530" y="1442"/>
                  </a:cubicBezTo>
                  <a:lnTo>
                    <a:pt x="6530" y="915"/>
                  </a:lnTo>
                  <a:cubicBezTo>
                    <a:pt x="6530" y="410"/>
                    <a:pt x="6121" y="1"/>
                    <a:pt x="5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7"/>
            <p:cNvSpPr/>
            <p:nvPr/>
          </p:nvSpPr>
          <p:spPr>
            <a:xfrm>
              <a:off x="2854098" y="4319140"/>
              <a:ext cx="82056" cy="105605"/>
            </a:xfrm>
            <a:custGeom>
              <a:avLst/>
              <a:gdLst/>
              <a:ahLst/>
              <a:cxnLst/>
              <a:rect l="l" t="t" r="r" b="b"/>
              <a:pathLst>
                <a:path w="2474" h="3184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011" y="532"/>
                  </a:lnTo>
                  <a:cubicBezTo>
                    <a:pt x="1525" y="532"/>
                    <a:pt x="1941" y="950"/>
                    <a:pt x="1941" y="1463"/>
                  </a:cubicBezTo>
                  <a:lnTo>
                    <a:pt x="1941" y="2918"/>
                  </a:lnTo>
                  <a:cubicBezTo>
                    <a:pt x="1941" y="3065"/>
                    <a:pt x="2061" y="3184"/>
                    <a:pt x="2207" y="3184"/>
                  </a:cubicBezTo>
                  <a:cubicBezTo>
                    <a:pt x="2354" y="3184"/>
                    <a:pt x="2473" y="3065"/>
                    <a:pt x="2473" y="2918"/>
                  </a:cubicBezTo>
                  <a:lnTo>
                    <a:pt x="2473" y="1463"/>
                  </a:lnTo>
                  <a:cubicBezTo>
                    <a:pt x="2473" y="656"/>
                    <a:pt x="1817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7"/>
            <p:cNvSpPr/>
            <p:nvPr/>
          </p:nvSpPr>
          <p:spPr>
            <a:xfrm>
              <a:off x="26455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5459"/>
                  </a:lnTo>
                  <a:cubicBezTo>
                    <a:pt x="0" y="5606"/>
                    <a:pt x="119" y="5725"/>
                    <a:pt x="266" y="5725"/>
                  </a:cubicBezTo>
                  <a:cubicBezTo>
                    <a:pt x="413" y="5725"/>
                    <a:pt x="532" y="5606"/>
                    <a:pt x="532" y="5459"/>
                  </a:cubicBezTo>
                  <a:lnTo>
                    <a:pt x="532" y="533"/>
                  </a:lnTo>
                  <a:lnTo>
                    <a:pt x="5458" y="533"/>
                  </a:lnTo>
                  <a:cubicBezTo>
                    <a:pt x="5605" y="533"/>
                    <a:pt x="5724" y="414"/>
                    <a:pt x="5724" y="267"/>
                  </a:cubicBezTo>
                  <a:cubicBezTo>
                    <a:pt x="5724" y="120"/>
                    <a:pt x="5605" y="1"/>
                    <a:pt x="5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7"/>
            <p:cNvSpPr/>
            <p:nvPr/>
          </p:nvSpPr>
          <p:spPr>
            <a:xfrm>
              <a:off x="2645541" y="4414098"/>
              <a:ext cx="189884" cy="189917"/>
            </a:xfrm>
            <a:custGeom>
              <a:avLst/>
              <a:gdLst/>
              <a:ahLst/>
              <a:cxnLst/>
              <a:rect l="l" t="t" r="r" b="b"/>
              <a:pathLst>
                <a:path w="5725" h="5726" extrusionOk="0">
                  <a:moveTo>
                    <a:pt x="266" y="0"/>
                  </a:moveTo>
                  <a:cubicBezTo>
                    <a:pt x="119" y="0"/>
                    <a:pt x="0" y="120"/>
                    <a:pt x="0" y="266"/>
                  </a:cubicBezTo>
                  <a:lnTo>
                    <a:pt x="0" y="5460"/>
                  </a:lnTo>
                  <a:cubicBezTo>
                    <a:pt x="0" y="5606"/>
                    <a:pt x="119" y="5726"/>
                    <a:pt x="266" y="5726"/>
                  </a:cubicBezTo>
                  <a:lnTo>
                    <a:pt x="5458" y="5726"/>
                  </a:lnTo>
                  <a:cubicBezTo>
                    <a:pt x="5605" y="5726"/>
                    <a:pt x="5724" y="5606"/>
                    <a:pt x="5724" y="5460"/>
                  </a:cubicBezTo>
                  <a:cubicBezTo>
                    <a:pt x="5724" y="5312"/>
                    <a:pt x="5605" y="5194"/>
                    <a:pt x="5458" y="5194"/>
                  </a:cubicBezTo>
                  <a:lnTo>
                    <a:pt x="532" y="5194"/>
                  </a:lnTo>
                  <a:lnTo>
                    <a:pt x="532" y="266"/>
                  </a:lnTo>
                  <a:cubicBezTo>
                    <a:pt x="532" y="120"/>
                    <a:pt x="413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7"/>
            <p:cNvSpPr/>
            <p:nvPr/>
          </p:nvSpPr>
          <p:spPr>
            <a:xfrm>
              <a:off x="29988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5194" y="532"/>
                  </a:lnTo>
                  <a:lnTo>
                    <a:pt x="5194" y="5459"/>
                  </a:lnTo>
                  <a:cubicBezTo>
                    <a:pt x="5194" y="5606"/>
                    <a:pt x="5312" y="5725"/>
                    <a:pt x="5459" y="5725"/>
                  </a:cubicBezTo>
                  <a:cubicBezTo>
                    <a:pt x="5606" y="5725"/>
                    <a:pt x="5725" y="5606"/>
                    <a:pt x="5725" y="5459"/>
                  </a:cubicBezTo>
                  <a:lnTo>
                    <a:pt x="5725" y="266"/>
                  </a:lnTo>
                  <a:cubicBezTo>
                    <a:pt x="5725" y="120"/>
                    <a:pt x="5606" y="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7"/>
            <p:cNvSpPr/>
            <p:nvPr/>
          </p:nvSpPr>
          <p:spPr>
            <a:xfrm>
              <a:off x="2998841" y="4414098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5459" y="0"/>
                  </a:moveTo>
                  <a:cubicBezTo>
                    <a:pt x="5312" y="0"/>
                    <a:pt x="5194" y="120"/>
                    <a:pt x="5194" y="266"/>
                  </a:cubicBezTo>
                  <a:lnTo>
                    <a:pt x="5194" y="5194"/>
                  </a:lnTo>
                  <a:lnTo>
                    <a:pt x="266" y="5194"/>
                  </a:lnTo>
                  <a:cubicBezTo>
                    <a:pt x="120" y="5194"/>
                    <a:pt x="1" y="5312"/>
                    <a:pt x="1" y="5460"/>
                  </a:cubicBezTo>
                  <a:cubicBezTo>
                    <a:pt x="1" y="5605"/>
                    <a:pt x="120" y="5725"/>
                    <a:pt x="266" y="5725"/>
                  </a:cubicBezTo>
                  <a:lnTo>
                    <a:pt x="5459" y="5725"/>
                  </a:lnTo>
                  <a:cubicBezTo>
                    <a:pt x="5606" y="5725"/>
                    <a:pt x="5725" y="5605"/>
                    <a:pt x="5725" y="5460"/>
                  </a:cubicBezTo>
                  <a:lnTo>
                    <a:pt x="5725" y="266"/>
                  </a:lnTo>
                  <a:cubicBezTo>
                    <a:pt x="5725" y="120"/>
                    <a:pt x="5606" y="0"/>
                    <a:pt x="5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7"/>
            <p:cNvSpPr/>
            <p:nvPr/>
          </p:nvSpPr>
          <p:spPr>
            <a:xfrm>
              <a:off x="3073136" y="4486967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2067" y="533"/>
                  </a:lnTo>
                  <a:cubicBezTo>
                    <a:pt x="2213" y="533"/>
                    <a:pt x="2333" y="413"/>
                    <a:pt x="2333" y="267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7"/>
            <p:cNvSpPr/>
            <p:nvPr/>
          </p:nvSpPr>
          <p:spPr>
            <a:xfrm>
              <a:off x="3073136" y="4516851"/>
              <a:ext cx="77380" cy="17645"/>
            </a:xfrm>
            <a:custGeom>
              <a:avLst/>
              <a:gdLst/>
              <a:ahLst/>
              <a:cxnLst/>
              <a:rect l="l" t="t" r="r" b="b"/>
              <a:pathLst>
                <a:path w="2333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19"/>
                    <a:pt x="2213" y="0"/>
                    <a:pt x="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7"/>
            <p:cNvSpPr/>
            <p:nvPr/>
          </p:nvSpPr>
          <p:spPr>
            <a:xfrm>
              <a:off x="3073136" y="4546702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7"/>
            <p:cNvSpPr/>
            <p:nvPr/>
          </p:nvSpPr>
          <p:spPr>
            <a:xfrm>
              <a:off x="306776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7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7" y="533"/>
                    <a:pt x="405" y="504"/>
                    <a:pt x="454" y="455"/>
                  </a:cubicBezTo>
                  <a:cubicBezTo>
                    <a:pt x="505" y="405"/>
                    <a:pt x="532" y="337"/>
                    <a:pt x="532" y="267"/>
                  </a:cubicBezTo>
                  <a:cubicBezTo>
                    <a:pt x="532" y="197"/>
                    <a:pt x="505" y="128"/>
                    <a:pt x="454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7"/>
            <p:cNvSpPr/>
            <p:nvPr/>
          </p:nvSpPr>
          <p:spPr>
            <a:xfrm>
              <a:off x="310033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8" y="504"/>
                    <a:pt x="196" y="533"/>
                    <a:pt x="266" y="533"/>
                  </a:cubicBezTo>
                  <a:cubicBezTo>
                    <a:pt x="336" y="533"/>
                    <a:pt x="404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4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7"/>
            <p:cNvSpPr/>
            <p:nvPr/>
          </p:nvSpPr>
          <p:spPr>
            <a:xfrm>
              <a:off x="3132871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7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7" y="533"/>
                    <a:pt x="404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4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7"/>
            <p:cNvSpPr/>
            <p:nvPr/>
          </p:nvSpPr>
          <p:spPr>
            <a:xfrm>
              <a:off x="2686569" y="4504579"/>
              <a:ext cx="59801" cy="59801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270" y="531"/>
                  </a:moveTo>
                  <a:lnTo>
                    <a:pt x="1270" y="1271"/>
                  </a:lnTo>
                  <a:lnTo>
                    <a:pt x="531" y="1271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9"/>
                    <a:pt x="0" y="443"/>
                  </a:cubicBezTo>
                  <a:lnTo>
                    <a:pt x="0" y="1360"/>
                  </a:lnTo>
                  <a:cubicBezTo>
                    <a:pt x="0" y="1604"/>
                    <a:pt x="198" y="1802"/>
                    <a:pt x="443" y="1802"/>
                  </a:cubicBezTo>
                  <a:lnTo>
                    <a:pt x="1360" y="1802"/>
                  </a:lnTo>
                  <a:cubicBezTo>
                    <a:pt x="1603" y="1802"/>
                    <a:pt x="1802" y="1604"/>
                    <a:pt x="1802" y="1360"/>
                  </a:cubicBezTo>
                  <a:lnTo>
                    <a:pt x="1802" y="443"/>
                  </a:lnTo>
                  <a:cubicBezTo>
                    <a:pt x="1802" y="199"/>
                    <a:pt x="1603" y="0"/>
                    <a:pt x="1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7"/>
            <p:cNvSpPr/>
            <p:nvPr/>
          </p:nvSpPr>
          <p:spPr>
            <a:xfrm>
              <a:off x="2681892" y="4086636"/>
              <a:ext cx="106435" cy="17645"/>
            </a:xfrm>
            <a:custGeom>
              <a:avLst/>
              <a:gdLst/>
              <a:ahLst/>
              <a:cxnLst/>
              <a:rect l="l" t="t" r="r" b="b"/>
              <a:pathLst>
                <a:path w="320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942" y="531"/>
                  </a:lnTo>
                  <a:cubicBezTo>
                    <a:pt x="3089" y="531"/>
                    <a:pt x="3208" y="412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7"/>
            <p:cNvSpPr/>
            <p:nvPr/>
          </p:nvSpPr>
          <p:spPr>
            <a:xfrm>
              <a:off x="2681892" y="4062423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7"/>
            <p:cNvSpPr/>
            <p:nvPr/>
          </p:nvSpPr>
          <p:spPr>
            <a:xfrm>
              <a:off x="2681892" y="4038244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4" name="Google Shape;1824;p47"/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1825" name="Google Shape;1825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7" name="Google Shape;1827;p47"/>
          <p:cNvGrpSpPr/>
          <p:nvPr/>
        </p:nvGrpSpPr>
        <p:grpSpPr>
          <a:xfrm>
            <a:off x="6556775" y="821850"/>
            <a:ext cx="76825" cy="76800"/>
            <a:chOff x="3104875" y="1099400"/>
            <a:chExt cx="76825" cy="76800"/>
          </a:xfrm>
        </p:grpSpPr>
        <p:sp>
          <p:nvSpPr>
            <p:cNvPr id="1828" name="Google Shape;1828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47"/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1831" name="Google Shape;1831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33" name="Google Shape;1833;p4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4" name="Google Shape;1834;p47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5" name="Google Shape;1835;p4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6" name="Google Shape;1836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p48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9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42" name="Google Shape;1842;p48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3" name="Google Shape;1843;p48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4" name="Google Shape;1844;p48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5" name="Google Shape;1845;p48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6" name="Google Shape;1846;p48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47" name="Google Shape;1847;p48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grpSp>
        <p:nvGrpSpPr>
          <p:cNvPr id="1848" name="Google Shape;1848;p48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49" name="Google Shape;18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1" name="Google Shape;1851;p48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52" name="Google Shape;1852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4" name="Google Shape;1854;p48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55" name="Google Shape;1855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57" name="Google Shape;1857;p48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58" name="Google Shape;1858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3" name="Google Shape;1863;p49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64" name="Google Shape;1864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49"/>
          <p:cNvGrpSpPr/>
          <p:nvPr/>
        </p:nvGrpSpPr>
        <p:grpSpPr>
          <a:xfrm>
            <a:off x="713225" y="1728988"/>
            <a:ext cx="76825" cy="76800"/>
            <a:chOff x="3104875" y="1099400"/>
            <a:chExt cx="76825" cy="76800"/>
          </a:xfrm>
        </p:grpSpPr>
        <p:sp>
          <p:nvSpPr>
            <p:cNvPr id="1867" name="Google Shape;1867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9" name="Google Shape;1869;p4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4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1" name="Google Shape;1871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1150" y="787450"/>
            <a:ext cx="6507851" cy="35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2" name="Google Shape;1872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281" name="Google Shape;1281;p33"/>
          <p:cNvSpPr txBox="1">
            <a:spLocks noGrp="1"/>
          </p:cNvSpPr>
          <p:nvPr>
            <p:ph type="subTitle" idx="3"/>
          </p:nvPr>
        </p:nvSpPr>
        <p:spPr>
          <a:xfrm>
            <a:off x="2401463" y="170897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Vani Seth</a:t>
            </a:r>
            <a:endParaRPr/>
          </a:p>
        </p:txBody>
      </p:sp>
      <p:sp>
        <p:nvSpPr>
          <p:cNvPr id="1282" name="Google Shape;1282;p33"/>
          <p:cNvSpPr txBox="1">
            <a:spLocks noGrp="1"/>
          </p:cNvSpPr>
          <p:nvPr>
            <p:ph type="subTitle" idx="4"/>
          </p:nvPr>
        </p:nvSpPr>
        <p:spPr>
          <a:xfrm>
            <a:off x="3764975" y="3076725"/>
            <a:ext cx="3021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Tanish Khandelwal</a:t>
            </a:r>
            <a:endParaRPr/>
          </a:p>
        </p:txBody>
      </p:sp>
      <p:sp>
        <p:nvSpPr>
          <p:cNvPr id="1283" name="Google Shape;1283;p33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201B299</a:t>
            </a:r>
            <a:endParaRPr/>
          </a:p>
        </p:txBody>
      </p:sp>
      <p:sp>
        <p:nvSpPr>
          <p:cNvPr id="1284" name="Google Shape;1284;p33"/>
          <p:cNvSpPr txBox="1">
            <a:spLocks noGrp="1"/>
          </p:cNvSpPr>
          <p:nvPr>
            <p:ph type="subTitle" idx="1"/>
          </p:nvPr>
        </p:nvSpPr>
        <p:spPr>
          <a:xfrm>
            <a:off x="4280685" y="348359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201B283</a:t>
            </a:r>
            <a:endParaRPr/>
          </a:p>
        </p:txBody>
      </p:sp>
      <p:pic>
        <p:nvPicPr>
          <p:cNvPr id="1285" name="Google Shape;1285;p33"/>
          <p:cNvPicPr preferRelativeResize="0"/>
          <p:nvPr/>
        </p:nvPicPr>
        <p:blipFill rotWithShape="1">
          <a:blip r:embed="rId3">
            <a:alphaModFix/>
          </a:blip>
          <a:srcRect l="313530" t="372505" r="14259" b="-44715"/>
          <a:stretch/>
        </p:blipFill>
        <p:spPr>
          <a:xfrm flipH="1">
            <a:off x="1087525" y="1423700"/>
            <a:ext cx="1176900" cy="1176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286" name="Google Shape;1286;p33"/>
          <p:cNvGrpSpPr/>
          <p:nvPr/>
        </p:nvGrpSpPr>
        <p:grpSpPr>
          <a:xfrm>
            <a:off x="3360325" y="2949600"/>
            <a:ext cx="76825" cy="76800"/>
            <a:chOff x="3104875" y="1099400"/>
            <a:chExt cx="76825" cy="76800"/>
          </a:xfrm>
        </p:grpSpPr>
        <p:sp>
          <p:nvSpPr>
            <p:cNvPr id="1287" name="Google Shape;1287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" name="Google Shape;1289;p33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1290" name="Google Shape;1290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33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1293" name="Google Shape;1293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5" name="Google Shape;1295;p33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024972" y="15981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6" name="Google Shape;1296;p33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7" name="Google Shape;1297;p33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2376024" y="325285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8" name="Google Shape;1298;p33"/>
          <p:cNvPicPr preferRelativeResize="0"/>
          <p:nvPr/>
        </p:nvPicPr>
        <p:blipFill rotWithShape="1">
          <a:blip r:embed="rId3">
            <a:alphaModFix/>
          </a:blip>
          <a:srcRect l="313530" t="372505" r="14259" b="-44715"/>
          <a:stretch/>
        </p:blipFill>
        <p:spPr>
          <a:xfrm flipH="1">
            <a:off x="6992475" y="2847225"/>
            <a:ext cx="1176900" cy="1176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299" name="Google Shape;1299;p33"/>
          <p:cNvGrpSpPr/>
          <p:nvPr/>
        </p:nvGrpSpPr>
        <p:grpSpPr>
          <a:xfrm>
            <a:off x="1259530" y="1614238"/>
            <a:ext cx="832884" cy="795815"/>
            <a:chOff x="6793004" y="1431080"/>
            <a:chExt cx="544013" cy="602023"/>
          </a:xfrm>
        </p:grpSpPr>
        <p:sp>
          <p:nvSpPr>
            <p:cNvPr id="1300" name="Google Shape;1300;p33"/>
            <p:cNvSpPr/>
            <p:nvPr/>
          </p:nvSpPr>
          <p:spPr>
            <a:xfrm>
              <a:off x="6867830" y="1894430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6867830" y="1841992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6904513" y="1676785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6793004" y="1627896"/>
              <a:ext cx="296617" cy="405207"/>
            </a:xfrm>
            <a:custGeom>
              <a:avLst/>
              <a:gdLst/>
              <a:ahLst/>
              <a:cxnLst/>
              <a:rect l="l" t="t" r="r" b="b"/>
              <a:pathLst>
                <a:path w="8943" h="12217" extrusionOk="0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6850947" y="1946834"/>
              <a:ext cx="50348" cy="58541"/>
            </a:xfrm>
            <a:custGeom>
              <a:avLst/>
              <a:gdLst/>
              <a:ahLst/>
              <a:cxnLst/>
              <a:rect l="l" t="t" r="r" b="b"/>
              <a:pathLst>
                <a:path w="1518" h="1765" extrusionOk="0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7115193" y="1645209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3"/>
            <p:cNvSpPr/>
            <p:nvPr/>
          </p:nvSpPr>
          <p:spPr>
            <a:xfrm>
              <a:off x="7115193" y="1697647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3"/>
            <p:cNvSpPr/>
            <p:nvPr/>
          </p:nvSpPr>
          <p:spPr>
            <a:xfrm>
              <a:off x="7151876" y="1480002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3"/>
            <p:cNvSpPr/>
            <p:nvPr/>
          </p:nvSpPr>
          <p:spPr>
            <a:xfrm>
              <a:off x="7040400" y="1431080"/>
              <a:ext cx="296617" cy="405241"/>
            </a:xfrm>
            <a:custGeom>
              <a:avLst/>
              <a:gdLst/>
              <a:ahLst/>
              <a:cxnLst/>
              <a:rect l="l" t="t" r="r" b="b"/>
              <a:pathLst>
                <a:path w="8943" h="12218" extrusionOk="0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3"/>
            <p:cNvSpPr/>
            <p:nvPr/>
          </p:nvSpPr>
          <p:spPr>
            <a:xfrm>
              <a:off x="7098311" y="1750085"/>
              <a:ext cx="50381" cy="58474"/>
            </a:xfrm>
            <a:custGeom>
              <a:avLst/>
              <a:gdLst/>
              <a:ahLst/>
              <a:cxnLst/>
              <a:rect l="l" t="t" r="r" b="b"/>
              <a:pathLst>
                <a:path w="1519" h="1763" extrusionOk="0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3"/>
            <p:cNvSpPr/>
            <p:nvPr/>
          </p:nvSpPr>
          <p:spPr>
            <a:xfrm>
              <a:off x="6959604" y="1531179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3"/>
            <p:cNvSpPr/>
            <p:nvPr/>
          </p:nvSpPr>
          <p:spPr>
            <a:xfrm>
              <a:off x="7111511" y="1880334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>
              <a:off x="7202888" y="1944380"/>
              <a:ext cx="67496" cy="62322"/>
            </a:xfrm>
            <a:custGeom>
              <a:avLst/>
              <a:gdLst/>
              <a:ahLst/>
              <a:cxnLst/>
              <a:rect l="l" t="t" r="r" b="b"/>
              <a:pathLst>
                <a:path w="2035" h="1879" extrusionOk="0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33"/>
          <p:cNvGrpSpPr/>
          <p:nvPr/>
        </p:nvGrpSpPr>
        <p:grpSpPr>
          <a:xfrm>
            <a:off x="7164480" y="3037763"/>
            <a:ext cx="832884" cy="795815"/>
            <a:chOff x="6793004" y="1431080"/>
            <a:chExt cx="544013" cy="602023"/>
          </a:xfrm>
        </p:grpSpPr>
        <p:sp>
          <p:nvSpPr>
            <p:cNvPr id="1314" name="Google Shape;1314;p33"/>
            <p:cNvSpPr/>
            <p:nvPr/>
          </p:nvSpPr>
          <p:spPr>
            <a:xfrm>
              <a:off x="6867830" y="1894430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3"/>
            <p:cNvSpPr/>
            <p:nvPr/>
          </p:nvSpPr>
          <p:spPr>
            <a:xfrm>
              <a:off x="6867830" y="1841992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3"/>
            <p:cNvSpPr/>
            <p:nvPr/>
          </p:nvSpPr>
          <p:spPr>
            <a:xfrm>
              <a:off x="6904513" y="1676785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3"/>
            <p:cNvSpPr/>
            <p:nvPr/>
          </p:nvSpPr>
          <p:spPr>
            <a:xfrm>
              <a:off x="6793004" y="1627896"/>
              <a:ext cx="296617" cy="405207"/>
            </a:xfrm>
            <a:custGeom>
              <a:avLst/>
              <a:gdLst/>
              <a:ahLst/>
              <a:cxnLst/>
              <a:rect l="l" t="t" r="r" b="b"/>
              <a:pathLst>
                <a:path w="8943" h="12217" extrusionOk="0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3"/>
            <p:cNvSpPr/>
            <p:nvPr/>
          </p:nvSpPr>
          <p:spPr>
            <a:xfrm>
              <a:off x="6850947" y="1946834"/>
              <a:ext cx="50348" cy="58541"/>
            </a:xfrm>
            <a:custGeom>
              <a:avLst/>
              <a:gdLst/>
              <a:ahLst/>
              <a:cxnLst/>
              <a:rect l="l" t="t" r="r" b="b"/>
              <a:pathLst>
                <a:path w="1518" h="1765" extrusionOk="0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3"/>
            <p:cNvSpPr/>
            <p:nvPr/>
          </p:nvSpPr>
          <p:spPr>
            <a:xfrm>
              <a:off x="7115193" y="1645209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3"/>
            <p:cNvSpPr/>
            <p:nvPr/>
          </p:nvSpPr>
          <p:spPr>
            <a:xfrm>
              <a:off x="7115193" y="1697647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3"/>
            <p:cNvSpPr/>
            <p:nvPr/>
          </p:nvSpPr>
          <p:spPr>
            <a:xfrm>
              <a:off x="7151876" y="1480002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3"/>
            <p:cNvSpPr/>
            <p:nvPr/>
          </p:nvSpPr>
          <p:spPr>
            <a:xfrm>
              <a:off x="7040400" y="1431080"/>
              <a:ext cx="296617" cy="405241"/>
            </a:xfrm>
            <a:custGeom>
              <a:avLst/>
              <a:gdLst/>
              <a:ahLst/>
              <a:cxnLst/>
              <a:rect l="l" t="t" r="r" b="b"/>
              <a:pathLst>
                <a:path w="8943" h="12218" extrusionOk="0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3"/>
            <p:cNvSpPr/>
            <p:nvPr/>
          </p:nvSpPr>
          <p:spPr>
            <a:xfrm>
              <a:off x="7098311" y="1750085"/>
              <a:ext cx="50381" cy="58474"/>
            </a:xfrm>
            <a:custGeom>
              <a:avLst/>
              <a:gdLst/>
              <a:ahLst/>
              <a:cxnLst/>
              <a:rect l="l" t="t" r="r" b="b"/>
              <a:pathLst>
                <a:path w="1519" h="1763" extrusionOk="0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3"/>
            <p:cNvSpPr/>
            <p:nvPr/>
          </p:nvSpPr>
          <p:spPr>
            <a:xfrm>
              <a:off x="6959604" y="1531179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3"/>
            <p:cNvSpPr/>
            <p:nvPr/>
          </p:nvSpPr>
          <p:spPr>
            <a:xfrm>
              <a:off x="7111511" y="1880334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3"/>
            <p:cNvSpPr/>
            <p:nvPr/>
          </p:nvSpPr>
          <p:spPr>
            <a:xfrm>
              <a:off x="7202888" y="1944380"/>
              <a:ext cx="67496" cy="62322"/>
            </a:xfrm>
            <a:custGeom>
              <a:avLst/>
              <a:gdLst/>
              <a:ahLst/>
              <a:cxnLst/>
              <a:rect l="l" t="t" r="r" b="b"/>
              <a:pathLst>
                <a:path w="2035" h="1879" extrusionOk="0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7" name="Google Shape;1327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3" name="Google Shape;1863;p49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64" name="Google Shape;1864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49"/>
          <p:cNvGrpSpPr/>
          <p:nvPr/>
        </p:nvGrpSpPr>
        <p:grpSpPr>
          <a:xfrm>
            <a:off x="713225" y="1728988"/>
            <a:ext cx="76825" cy="76800"/>
            <a:chOff x="3104875" y="1099400"/>
            <a:chExt cx="76825" cy="76800"/>
          </a:xfrm>
        </p:grpSpPr>
        <p:sp>
          <p:nvSpPr>
            <p:cNvPr id="1867" name="Google Shape;1867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9" name="Google Shape;1869;p4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2680" y="3974436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4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72" name="Google Shape;1872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AAB5A9-2220-56D2-34B4-C16C39F7D96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70"/>
          <a:stretch/>
        </p:blipFill>
        <p:spPr>
          <a:xfrm>
            <a:off x="557387" y="730600"/>
            <a:ext cx="8122533" cy="36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9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p5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7568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878" name="Google Shape;1878;p50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pic>
        <p:nvPicPr>
          <p:cNvPr id="1879" name="Google Shape;1879;p5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0" name="Google Shape;1880;p5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3" name="Google Shape;1883;p50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884" name="Google Shape;1884;p5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85" name="Google Shape;1885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7" name="Google Shape;1887;p5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88" name="Google Shape;1888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" name="Google Shape;1890;p5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91" name="Google Shape;1891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93" name="Google Shape;1893;p5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94" name="Google Shape;1894;p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9" name="Google Shape;1899;p51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00" name="Google Shape;1900;p5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sp>
        <p:nvSpPr>
          <p:cNvPr id="1901" name="Google Shape;1901;p51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2" name="Google Shape;1902;p51"/>
          <p:cNvSpPr/>
          <p:nvPr/>
        </p:nvSpPr>
        <p:spPr>
          <a:xfrm>
            <a:off x="5789750" y="2608662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51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p51"/>
          <p:cNvSpPr txBox="1"/>
          <p:nvPr/>
        </p:nvSpPr>
        <p:spPr>
          <a:xfrm>
            <a:off x="1556350" y="1954325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Requirement Gathering and Project feasibility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5" name="Google Shape;1905;p51"/>
          <p:cNvSpPr txBox="1"/>
          <p:nvPr/>
        </p:nvSpPr>
        <p:spPr>
          <a:xfrm>
            <a:off x="4354550" y="1954325"/>
            <a:ext cx="530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6" name="Google Shape;1906;p51"/>
          <p:cNvSpPr txBox="1"/>
          <p:nvPr/>
        </p:nvSpPr>
        <p:spPr>
          <a:xfrm>
            <a:off x="1225225" y="2685775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Document Understanding and Generation Features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7" name="Google Shape;1907;p51"/>
          <p:cNvSpPr txBox="1"/>
          <p:nvPr/>
        </p:nvSpPr>
        <p:spPr>
          <a:xfrm>
            <a:off x="4303450" y="2685750"/>
            <a:ext cx="581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8" name="Google Shape;1908;p51"/>
          <p:cNvSpPr txBox="1"/>
          <p:nvPr/>
        </p:nvSpPr>
        <p:spPr>
          <a:xfrm>
            <a:off x="1268050" y="3417200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Completing Product with all features integrated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9" name="Google Shape;1909;p51"/>
          <p:cNvSpPr txBox="1"/>
          <p:nvPr/>
        </p:nvSpPr>
        <p:spPr>
          <a:xfrm>
            <a:off x="4237125" y="3417200"/>
            <a:ext cx="647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1910" name="Google Shape;1910;p51"/>
          <p:cNvCxnSpPr>
            <a:stCxn id="1905" idx="3"/>
            <a:endCxn id="1901" idx="1"/>
          </p:cNvCxnSpPr>
          <p:nvPr/>
        </p:nvCxnSpPr>
        <p:spPr>
          <a:xfrm>
            <a:off x="4884950" y="2196575"/>
            <a:ext cx="147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911" name="Google Shape;1911;p51"/>
          <p:cNvCxnSpPr>
            <a:stCxn id="1907" idx="3"/>
            <a:endCxn id="1902" idx="1"/>
          </p:cNvCxnSpPr>
          <p:nvPr/>
        </p:nvCxnSpPr>
        <p:spPr>
          <a:xfrm>
            <a:off x="4884850" y="2928000"/>
            <a:ext cx="904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912" name="Google Shape;1912;p51"/>
          <p:cNvCxnSpPr>
            <a:stCxn id="1909" idx="3"/>
            <a:endCxn id="1903" idx="1"/>
          </p:cNvCxnSpPr>
          <p:nvPr/>
        </p:nvCxnSpPr>
        <p:spPr>
          <a:xfrm>
            <a:off x="4884825" y="3659450"/>
            <a:ext cx="530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1913" name="Google Shape;1913;p51"/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1914" name="Google Shape;1914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51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1917" name="Google Shape;1917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" name="Google Shape;1919;p51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1920" name="Google Shape;1920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22" name="Google Shape;1922;p51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3" name="Google Shape;1923;p51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4" name="Google Shape;1924;p51"/>
          <p:cNvGrpSpPr/>
          <p:nvPr/>
        </p:nvGrpSpPr>
        <p:grpSpPr>
          <a:xfrm>
            <a:off x="7329837" y="2699418"/>
            <a:ext cx="395192" cy="457186"/>
            <a:chOff x="1246535" y="1431577"/>
            <a:chExt cx="525871" cy="601957"/>
          </a:xfrm>
        </p:grpSpPr>
        <p:sp>
          <p:nvSpPr>
            <p:cNvPr id="1925" name="Google Shape;1925;p51"/>
            <p:cNvSpPr/>
            <p:nvPr/>
          </p:nvSpPr>
          <p:spPr>
            <a:xfrm>
              <a:off x="1350250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2" y="1017"/>
                  </a:lnTo>
                  <a:lnTo>
                    <a:pt x="532" y="532"/>
                  </a:lnTo>
                  <a:close/>
                  <a:moveTo>
                    <a:pt x="373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7" y="1549"/>
                    <a:pt x="373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1"/>
            <p:cNvSpPr/>
            <p:nvPr/>
          </p:nvSpPr>
          <p:spPr>
            <a:xfrm>
              <a:off x="1460798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3" y="1017"/>
                  </a:lnTo>
                  <a:lnTo>
                    <a:pt x="533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8" y="1549"/>
                    <a:pt x="372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1338807" y="1985342"/>
              <a:ext cx="56352" cy="17645"/>
            </a:xfrm>
            <a:custGeom>
              <a:avLst/>
              <a:gdLst/>
              <a:ahLst/>
              <a:cxnLst/>
              <a:rect l="l" t="t" r="r" b="b"/>
              <a:pathLst>
                <a:path w="1699" h="532" extrusionOk="0">
                  <a:moveTo>
                    <a:pt x="267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7" y="532"/>
                  </a:cubicBezTo>
                  <a:lnTo>
                    <a:pt x="1432" y="532"/>
                  </a:lnTo>
                  <a:cubicBezTo>
                    <a:pt x="1579" y="532"/>
                    <a:pt x="1698" y="413"/>
                    <a:pt x="1698" y="266"/>
                  </a:cubicBezTo>
                  <a:cubicBezTo>
                    <a:pt x="1698" y="119"/>
                    <a:pt x="1579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1464446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0"/>
                  </a:moveTo>
                  <a:cubicBezTo>
                    <a:pt x="197" y="0"/>
                    <a:pt x="128" y="29"/>
                    <a:pt x="79" y="78"/>
                  </a:cubicBezTo>
                  <a:cubicBezTo>
                    <a:pt x="29" y="127"/>
                    <a:pt x="1" y="196"/>
                    <a:pt x="1" y="266"/>
                  </a:cubicBezTo>
                  <a:cubicBezTo>
                    <a:pt x="1" y="336"/>
                    <a:pt x="29" y="404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1499902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0"/>
                  </a:moveTo>
                  <a:cubicBezTo>
                    <a:pt x="197" y="0"/>
                    <a:pt x="128" y="29"/>
                    <a:pt x="77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4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1"/>
            <p:cNvSpPr/>
            <p:nvPr/>
          </p:nvSpPr>
          <p:spPr>
            <a:xfrm>
              <a:off x="1535358" y="198534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5" y="0"/>
                  </a:moveTo>
                  <a:cubicBezTo>
                    <a:pt x="195" y="0"/>
                    <a:pt x="127" y="29"/>
                    <a:pt x="77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4"/>
                    <a:pt x="77" y="454"/>
                  </a:cubicBezTo>
                  <a:cubicBezTo>
                    <a:pt x="127" y="503"/>
                    <a:pt x="195" y="532"/>
                    <a:pt x="265" y="532"/>
                  </a:cubicBezTo>
                  <a:cubicBezTo>
                    <a:pt x="335" y="532"/>
                    <a:pt x="404" y="503"/>
                    <a:pt x="453" y="454"/>
                  </a:cubicBezTo>
                  <a:cubicBezTo>
                    <a:pt x="503" y="405"/>
                    <a:pt x="531" y="336"/>
                    <a:pt x="531" y="266"/>
                  </a:cubicBezTo>
                  <a:cubicBezTo>
                    <a:pt x="531" y="196"/>
                    <a:pt x="503" y="127"/>
                    <a:pt x="453" y="78"/>
                  </a:cubicBezTo>
                  <a:cubicBezTo>
                    <a:pt x="404" y="29"/>
                    <a:pt x="335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1"/>
            <p:cNvSpPr/>
            <p:nvPr/>
          </p:nvSpPr>
          <p:spPr>
            <a:xfrm>
              <a:off x="1403186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9" y="78"/>
                  </a:cubicBezTo>
                  <a:cubicBezTo>
                    <a:pt x="28" y="128"/>
                    <a:pt x="0" y="195"/>
                    <a:pt x="0" y="266"/>
                  </a:cubicBezTo>
                  <a:cubicBezTo>
                    <a:pt x="0" y="336"/>
                    <a:pt x="28" y="405"/>
                    <a:pt x="79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5"/>
                    <a:pt x="504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1"/>
            <p:cNvSpPr/>
            <p:nvPr/>
          </p:nvSpPr>
          <p:spPr>
            <a:xfrm>
              <a:off x="1438608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8" y="78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8"/>
                    <a:pt x="455" y="78"/>
                  </a:cubicBezTo>
                  <a:cubicBezTo>
                    <a:pt x="405" y="28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1"/>
            <p:cNvSpPr/>
            <p:nvPr/>
          </p:nvSpPr>
          <p:spPr>
            <a:xfrm>
              <a:off x="1474065" y="1571776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1"/>
            <p:cNvSpPr/>
            <p:nvPr/>
          </p:nvSpPr>
          <p:spPr>
            <a:xfrm>
              <a:off x="1246535" y="1431577"/>
              <a:ext cx="525871" cy="601957"/>
            </a:xfrm>
            <a:custGeom>
              <a:avLst/>
              <a:gdLst/>
              <a:ahLst/>
              <a:cxnLst/>
              <a:rect l="l" t="t" r="r" b="b"/>
              <a:pathLst>
                <a:path w="15855" h="18149" extrusionOk="0">
                  <a:moveTo>
                    <a:pt x="6931" y="1864"/>
                  </a:moveTo>
                  <a:cubicBezTo>
                    <a:pt x="6946" y="1864"/>
                    <a:pt x="6963" y="1865"/>
                    <a:pt x="6978" y="1865"/>
                  </a:cubicBezTo>
                  <a:lnTo>
                    <a:pt x="6978" y="2585"/>
                  </a:lnTo>
                  <a:lnTo>
                    <a:pt x="5137" y="2585"/>
                  </a:lnTo>
                  <a:lnTo>
                    <a:pt x="5137" y="1865"/>
                  </a:lnTo>
                  <a:cubicBezTo>
                    <a:pt x="5153" y="1864"/>
                    <a:pt x="5169" y="1864"/>
                    <a:pt x="5185" y="1864"/>
                  </a:cubicBezTo>
                  <a:close/>
                  <a:moveTo>
                    <a:pt x="15323" y="532"/>
                  </a:moveTo>
                  <a:lnTo>
                    <a:pt x="15323" y="3925"/>
                  </a:lnTo>
                  <a:lnTo>
                    <a:pt x="11009" y="3925"/>
                  </a:lnTo>
                  <a:cubicBezTo>
                    <a:pt x="10933" y="3925"/>
                    <a:pt x="10860" y="3958"/>
                    <a:pt x="10809" y="4016"/>
                  </a:cubicBezTo>
                  <a:lnTo>
                    <a:pt x="10263" y="4640"/>
                  </a:lnTo>
                  <a:lnTo>
                    <a:pt x="10263" y="532"/>
                  </a:lnTo>
                  <a:close/>
                  <a:moveTo>
                    <a:pt x="11140" y="6825"/>
                  </a:moveTo>
                  <a:cubicBezTo>
                    <a:pt x="11384" y="6825"/>
                    <a:pt x="11583" y="7023"/>
                    <a:pt x="11583" y="7268"/>
                  </a:cubicBezTo>
                  <a:lnTo>
                    <a:pt x="11583" y="9382"/>
                  </a:lnTo>
                  <a:cubicBezTo>
                    <a:pt x="11583" y="9626"/>
                    <a:pt x="11384" y="9824"/>
                    <a:pt x="11140" y="9824"/>
                  </a:cubicBezTo>
                  <a:lnTo>
                    <a:pt x="10986" y="9824"/>
                  </a:lnTo>
                  <a:cubicBezTo>
                    <a:pt x="10995" y="9711"/>
                    <a:pt x="11000" y="9595"/>
                    <a:pt x="11000" y="9479"/>
                  </a:cubicBezTo>
                  <a:lnTo>
                    <a:pt x="11000" y="6825"/>
                  </a:lnTo>
                  <a:close/>
                  <a:moveTo>
                    <a:pt x="8826" y="5935"/>
                  </a:moveTo>
                  <a:cubicBezTo>
                    <a:pt x="9221" y="5935"/>
                    <a:pt x="9543" y="6256"/>
                    <a:pt x="9543" y="6651"/>
                  </a:cubicBezTo>
                  <a:lnTo>
                    <a:pt x="9543" y="9287"/>
                  </a:lnTo>
                  <a:cubicBezTo>
                    <a:pt x="9543" y="9681"/>
                    <a:pt x="9222" y="10003"/>
                    <a:pt x="8826" y="10003"/>
                  </a:cubicBezTo>
                  <a:lnTo>
                    <a:pt x="8245" y="10003"/>
                  </a:lnTo>
                  <a:cubicBezTo>
                    <a:pt x="8153" y="9545"/>
                    <a:pt x="7747" y="9200"/>
                    <a:pt x="7263" y="9200"/>
                  </a:cubicBezTo>
                  <a:lnTo>
                    <a:pt x="4940" y="9200"/>
                  </a:lnTo>
                  <a:cubicBezTo>
                    <a:pt x="4454" y="9200"/>
                    <a:pt x="4049" y="9545"/>
                    <a:pt x="3957" y="10003"/>
                  </a:cubicBezTo>
                  <a:lnTo>
                    <a:pt x="3376" y="10003"/>
                  </a:lnTo>
                  <a:cubicBezTo>
                    <a:pt x="2981" y="10003"/>
                    <a:pt x="2660" y="9681"/>
                    <a:pt x="2660" y="9287"/>
                  </a:cubicBezTo>
                  <a:lnTo>
                    <a:pt x="2660" y="6651"/>
                  </a:lnTo>
                  <a:cubicBezTo>
                    <a:pt x="2660" y="6256"/>
                    <a:pt x="2981" y="5935"/>
                    <a:pt x="3376" y="5935"/>
                  </a:cubicBezTo>
                  <a:close/>
                  <a:moveTo>
                    <a:pt x="7263" y="9731"/>
                  </a:moveTo>
                  <a:cubicBezTo>
                    <a:pt x="7522" y="9731"/>
                    <a:pt x="7734" y="9942"/>
                    <a:pt x="7734" y="10202"/>
                  </a:cubicBezTo>
                  <a:cubicBezTo>
                    <a:pt x="7734" y="10462"/>
                    <a:pt x="7522" y="10673"/>
                    <a:pt x="7263" y="10673"/>
                  </a:cubicBezTo>
                  <a:lnTo>
                    <a:pt x="4940" y="10673"/>
                  </a:lnTo>
                  <a:cubicBezTo>
                    <a:pt x="4680" y="10673"/>
                    <a:pt x="4469" y="10462"/>
                    <a:pt x="4469" y="10202"/>
                  </a:cubicBezTo>
                  <a:cubicBezTo>
                    <a:pt x="4469" y="9942"/>
                    <a:pt x="4680" y="9731"/>
                    <a:pt x="4940" y="9731"/>
                  </a:cubicBezTo>
                  <a:close/>
                  <a:moveTo>
                    <a:pt x="2619" y="2962"/>
                  </a:moveTo>
                  <a:lnTo>
                    <a:pt x="2619" y="5660"/>
                  </a:lnTo>
                  <a:cubicBezTo>
                    <a:pt x="2321" y="5889"/>
                    <a:pt x="2128" y="6248"/>
                    <a:pt x="2128" y="6651"/>
                  </a:cubicBezTo>
                  <a:lnTo>
                    <a:pt x="2128" y="9287"/>
                  </a:lnTo>
                  <a:cubicBezTo>
                    <a:pt x="2128" y="9691"/>
                    <a:pt x="2321" y="10050"/>
                    <a:pt x="2619" y="10278"/>
                  </a:cubicBezTo>
                  <a:lnTo>
                    <a:pt x="2619" y="11900"/>
                  </a:lnTo>
                  <a:cubicBezTo>
                    <a:pt x="2017" y="11269"/>
                    <a:pt x="1646" y="10417"/>
                    <a:pt x="1646" y="9479"/>
                  </a:cubicBezTo>
                  <a:lnTo>
                    <a:pt x="1646" y="5383"/>
                  </a:lnTo>
                  <a:cubicBezTo>
                    <a:pt x="1646" y="4446"/>
                    <a:pt x="2017" y="3594"/>
                    <a:pt x="2619" y="2962"/>
                  </a:cubicBezTo>
                  <a:close/>
                  <a:moveTo>
                    <a:pt x="7510" y="1911"/>
                  </a:moveTo>
                  <a:cubicBezTo>
                    <a:pt x="8044" y="1999"/>
                    <a:pt x="8539" y="2207"/>
                    <a:pt x="8965" y="2506"/>
                  </a:cubicBezTo>
                  <a:lnTo>
                    <a:pt x="8965" y="3403"/>
                  </a:lnTo>
                  <a:cubicBezTo>
                    <a:pt x="8965" y="3550"/>
                    <a:pt x="9083" y="3669"/>
                    <a:pt x="9230" y="3669"/>
                  </a:cubicBezTo>
                  <a:cubicBezTo>
                    <a:pt x="9378" y="3669"/>
                    <a:pt x="9496" y="3550"/>
                    <a:pt x="9496" y="3403"/>
                  </a:cubicBezTo>
                  <a:lnTo>
                    <a:pt x="9496" y="2962"/>
                  </a:lnTo>
                  <a:cubicBezTo>
                    <a:pt x="9579" y="3050"/>
                    <a:pt x="9657" y="3140"/>
                    <a:pt x="9730" y="3234"/>
                  </a:cubicBezTo>
                  <a:lnTo>
                    <a:pt x="9730" y="5128"/>
                  </a:lnTo>
                  <a:cubicBezTo>
                    <a:pt x="9730" y="5386"/>
                    <a:pt x="9898" y="5503"/>
                    <a:pt x="10054" y="5503"/>
                  </a:cubicBezTo>
                  <a:cubicBezTo>
                    <a:pt x="10126" y="5503"/>
                    <a:pt x="10235" y="5478"/>
                    <a:pt x="10340" y="5358"/>
                  </a:cubicBezTo>
                  <a:lnTo>
                    <a:pt x="10464" y="5216"/>
                  </a:lnTo>
                  <a:cubicBezTo>
                    <a:pt x="10467" y="5272"/>
                    <a:pt x="10468" y="5327"/>
                    <a:pt x="10468" y="5383"/>
                  </a:cubicBezTo>
                  <a:lnTo>
                    <a:pt x="10468" y="9479"/>
                  </a:lnTo>
                  <a:lnTo>
                    <a:pt x="10469" y="9479"/>
                  </a:lnTo>
                  <a:cubicBezTo>
                    <a:pt x="10469" y="10416"/>
                    <a:pt x="10098" y="11269"/>
                    <a:pt x="9497" y="11900"/>
                  </a:cubicBezTo>
                  <a:lnTo>
                    <a:pt x="9497" y="10339"/>
                  </a:lnTo>
                  <a:cubicBezTo>
                    <a:pt x="9844" y="10117"/>
                    <a:pt x="10075" y="9729"/>
                    <a:pt x="10075" y="9286"/>
                  </a:cubicBezTo>
                  <a:lnTo>
                    <a:pt x="10075" y="6651"/>
                  </a:lnTo>
                  <a:cubicBezTo>
                    <a:pt x="10075" y="6210"/>
                    <a:pt x="9844" y="5821"/>
                    <a:pt x="9497" y="5599"/>
                  </a:cubicBezTo>
                  <a:lnTo>
                    <a:pt x="9497" y="4892"/>
                  </a:lnTo>
                  <a:cubicBezTo>
                    <a:pt x="9497" y="4745"/>
                    <a:pt x="9378" y="4626"/>
                    <a:pt x="9231" y="4626"/>
                  </a:cubicBezTo>
                  <a:cubicBezTo>
                    <a:pt x="9083" y="4626"/>
                    <a:pt x="8965" y="4745"/>
                    <a:pt x="8965" y="4892"/>
                  </a:cubicBezTo>
                  <a:lnTo>
                    <a:pt x="8965" y="5411"/>
                  </a:lnTo>
                  <a:cubicBezTo>
                    <a:pt x="8919" y="5406"/>
                    <a:pt x="8873" y="5403"/>
                    <a:pt x="8826" y="5403"/>
                  </a:cubicBezTo>
                  <a:lnTo>
                    <a:pt x="3376" y="5403"/>
                  </a:lnTo>
                  <a:cubicBezTo>
                    <a:pt x="3299" y="5403"/>
                    <a:pt x="3223" y="5410"/>
                    <a:pt x="3151" y="5424"/>
                  </a:cubicBezTo>
                  <a:lnTo>
                    <a:pt x="3151" y="2504"/>
                  </a:lnTo>
                  <a:cubicBezTo>
                    <a:pt x="3577" y="2207"/>
                    <a:pt x="4070" y="1999"/>
                    <a:pt x="4605" y="1911"/>
                  </a:cubicBezTo>
                  <a:lnTo>
                    <a:pt x="4605" y="2608"/>
                  </a:lnTo>
                  <a:cubicBezTo>
                    <a:pt x="4605" y="2888"/>
                    <a:pt x="4833" y="3115"/>
                    <a:pt x="5114" y="3115"/>
                  </a:cubicBezTo>
                  <a:lnTo>
                    <a:pt x="7001" y="3115"/>
                  </a:lnTo>
                  <a:cubicBezTo>
                    <a:pt x="7282" y="3115"/>
                    <a:pt x="7510" y="2887"/>
                    <a:pt x="7510" y="2608"/>
                  </a:cubicBezTo>
                  <a:lnTo>
                    <a:pt x="7510" y="1911"/>
                  </a:lnTo>
                  <a:close/>
                  <a:moveTo>
                    <a:pt x="3151" y="10514"/>
                  </a:moveTo>
                  <a:cubicBezTo>
                    <a:pt x="3223" y="10527"/>
                    <a:pt x="3299" y="10535"/>
                    <a:pt x="3376" y="10535"/>
                  </a:cubicBezTo>
                  <a:lnTo>
                    <a:pt x="3993" y="10535"/>
                  </a:lnTo>
                  <a:cubicBezTo>
                    <a:pt x="4131" y="10925"/>
                    <a:pt x="4504" y="11205"/>
                    <a:pt x="4939" y="11205"/>
                  </a:cubicBezTo>
                  <a:lnTo>
                    <a:pt x="7263" y="11205"/>
                  </a:lnTo>
                  <a:cubicBezTo>
                    <a:pt x="7699" y="11205"/>
                    <a:pt x="8071" y="10925"/>
                    <a:pt x="8208" y="10535"/>
                  </a:cubicBezTo>
                  <a:lnTo>
                    <a:pt x="8826" y="10535"/>
                  </a:lnTo>
                  <a:cubicBezTo>
                    <a:pt x="8873" y="10535"/>
                    <a:pt x="8919" y="10533"/>
                    <a:pt x="8965" y="10527"/>
                  </a:cubicBezTo>
                  <a:lnTo>
                    <a:pt x="8965" y="12357"/>
                  </a:lnTo>
                  <a:cubicBezTo>
                    <a:pt x="8389" y="12761"/>
                    <a:pt x="7688" y="12999"/>
                    <a:pt x="6931" y="12999"/>
                  </a:cubicBezTo>
                  <a:lnTo>
                    <a:pt x="5185" y="12999"/>
                  </a:lnTo>
                  <a:cubicBezTo>
                    <a:pt x="4428" y="12999"/>
                    <a:pt x="3727" y="12761"/>
                    <a:pt x="3151" y="12357"/>
                  </a:cubicBezTo>
                  <a:lnTo>
                    <a:pt x="3151" y="10514"/>
                  </a:lnTo>
                  <a:close/>
                  <a:moveTo>
                    <a:pt x="7516" y="13489"/>
                  </a:moveTo>
                  <a:lnTo>
                    <a:pt x="7516" y="14261"/>
                  </a:lnTo>
                  <a:lnTo>
                    <a:pt x="4599" y="14261"/>
                  </a:lnTo>
                  <a:lnTo>
                    <a:pt x="4599" y="13489"/>
                  </a:lnTo>
                  <a:cubicBezTo>
                    <a:pt x="4790" y="13515"/>
                    <a:pt x="4986" y="13531"/>
                    <a:pt x="5185" y="13531"/>
                  </a:cubicBezTo>
                  <a:lnTo>
                    <a:pt x="6931" y="13531"/>
                  </a:lnTo>
                  <a:cubicBezTo>
                    <a:pt x="7129" y="13531"/>
                    <a:pt x="7325" y="13515"/>
                    <a:pt x="7516" y="13489"/>
                  </a:cubicBezTo>
                  <a:close/>
                  <a:moveTo>
                    <a:pt x="9365" y="16295"/>
                  </a:moveTo>
                  <a:cubicBezTo>
                    <a:pt x="9631" y="16295"/>
                    <a:pt x="9849" y="16509"/>
                    <a:pt x="9849" y="16774"/>
                  </a:cubicBezTo>
                  <a:lnTo>
                    <a:pt x="9849" y="17618"/>
                  </a:lnTo>
                  <a:lnTo>
                    <a:pt x="2267" y="17618"/>
                  </a:lnTo>
                  <a:lnTo>
                    <a:pt x="2267" y="16774"/>
                  </a:lnTo>
                  <a:cubicBezTo>
                    <a:pt x="2267" y="16509"/>
                    <a:pt x="2483" y="16295"/>
                    <a:pt x="2750" y="16295"/>
                  </a:cubicBezTo>
                  <a:close/>
                  <a:moveTo>
                    <a:pt x="10215" y="0"/>
                  </a:moveTo>
                  <a:cubicBezTo>
                    <a:pt x="9948" y="0"/>
                    <a:pt x="9731" y="217"/>
                    <a:pt x="9731" y="484"/>
                  </a:cubicBezTo>
                  <a:lnTo>
                    <a:pt x="9731" y="2447"/>
                  </a:lnTo>
                  <a:cubicBezTo>
                    <a:pt x="9001" y="1757"/>
                    <a:pt x="8014" y="1332"/>
                    <a:pt x="6931" y="1332"/>
                  </a:cubicBezTo>
                  <a:lnTo>
                    <a:pt x="5185" y="1332"/>
                  </a:lnTo>
                  <a:cubicBezTo>
                    <a:pt x="2940" y="1332"/>
                    <a:pt x="1115" y="3149"/>
                    <a:pt x="1115" y="5383"/>
                  </a:cubicBezTo>
                  <a:lnTo>
                    <a:pt x="1115" y="6293"/>
                  </a:lnTo>
                  <a:lnTo>
                    <a:pt x="975" y="6293"/>
                  </a:lnTo>
                  <a:cubicBezTo>
                    <a:pt x="438" y="6293"/>
                    <a:pt x="0" y="6731"/>
                    <a:pt x="0" y="7268"/>
                  </a:cubicBezTo>
                  <a:lnTo>
                    <a:pt x="0" y="7657"/>
                  </a:lnTo>
                  <a:cubicBezTo>
                    <a:pt x="0" y="7803"/>
                    <a:pt x="120" y="7923"/>
                    <a:pt x="266" y="7923"/>
                  </a:cubicBezTo>
                  <a:cubicBezTo>
                    <a:pt x="413" y="7923"/>
                    <a:pt x="532" y="7803"/>
                    <a:pt x="532" y="7657"/>
                  </a:cubicBezTo>
                  <a:lnTo>
                    <a:pt x="532" y="7269"/>
                  </a:lnTo>
                  <a:cubicBezTo>
                    <a:pt x="532" y="7024"/>
                    <a:pt x="730" y="6825"/>
                    <a:pt x="975" y="6825"/>
                  </a:cubicBezTo>
                  <a:lnTo>
                    <a:pt x="1115" y="6825"/>
                  </a:lnTo>
                  <a:lnTo>
                    <a:pt x="1115" y="9479"/>
                  </a:lnTo>
                  <a:cubicBezTo>
                    <a:pt x="1115" y="9595"/>
                    <a:pt x="1120" y="9711"/>
                    <a:pt x="1130" y="9825"/>
                  </a:cubicBezTo>
                  <a:lnTo>
                    <a:pt x="975" y="9825"/>
                  </a:lnTo>
                  <a:cubicBezTo>
                    <a:pt x="730" y="9825"/>
                    <a:pt x="532" y="9626"/>
                    <a:pt x="532" y="9382"/>
                  </a:cubicBezTo>
                  <a:lnTo>
                    <a:pt x="532" y="9040"/>
                  </a:lnTo>
                  <a:cubicBezTo>
                    <a:pt x="532" y="8893"/>
                    <a:pt x="413" y="8774"/>
                    <a:pt x="266" y="8774"/>
                  </a:cubicBezTo>
                  <a:cubicBezTo>
                    <a:pt x="120" y="8774"/>
                    <a:pt x="0" y="8893"/>
                    <a:pt x="0" y="9040"/>
                  </a:cubicBezTo>
                  <a:lnTo>
                    <a:pt x="0" y="9382"/>
                  </a:lnTo>
                  <a:cubicBezTo>
                    <a:pt x="0" y="9920"/>
                    <a:pt x="438" y="10356"/>
                    <a:pt x="975" y="10356"/>
                  </a:cubicBezTo>
                  <a:lnTo>
                    <a:pt x="1211" y="10356"/>
                  </a:lnTo>
                  <a:cubicBezTo>
                    <a:pt x="1534" y="11808"/>
                    <a:pt x="2642" y="12970"/>
                    <a:pt x="4067" y="13376"/>
                  </a:cubicBezTo>
                  <a:lnTo>
                    <a:pt x="4067" y="14261"/>
                  </a:lnTo>
                  <a:lnTo>
                    <a:pt x="1363" y="14261"/>
                  </a:lnTo>
                  <a:cubicBezTo>
                    <a:pt x="630" y="14261"/>
                    <a:pt x="33" y="14854"/>
                    <a:pt x="33" y="15585"/>
                  </a:cubicBezTo>
                  <a:lnTo>
                    <a:pt x="33" y="17883"/>
                  </a:lnTo>
                  <a:cubicBezTo>
                    <a:pt x="33" y="18030"/>
                    <a:pt x="152" y="18149"/>
                    <a:pt x="299" y="18149"/>
                  </a:cubicBezTo>
                  <a:lnTo>
                    <a:pt x="11816" y="18149"/>
                  </a:lnTo>
                  <a:cubicBezTo>
                    <a:pt x="11963" y="18149"/>
                    <a:pt x="12082" y="18030"/>
                    <a:pt x="12082" y="17883"/>
                  </a:cubicBezTo>
                  <a:lnTo>
                    <a:pt x="12082" y="15585"/>
                  </a:lnTo>
                  <a:cubicBezTo>
                    <a:pt x="12082" y="14854"/>
                    <a:pt x="11486" y="14261"/>
                    <a:pt x="10753" y="14261"/>
                  </a:cubicBezTo>
                  <a:lnTo>
                    <a:pt x="10054" y="14261"/>
                  </a:lnTo>
                  <a:cubicBezTo>
                    <a:pt x="9908" y="14261"/>
                    <a:pt x="9788" y="14380"/>
                    <a:pt x="9788" y="14527"/>
                  </a:cubicBezTo>
                  <a:cubicBezTo>
                    <a:pt x="9788" y="14673"/>
                    <a:pt x="9908" y="14793"/>
                    <a:pt x="10054" y="14793"/>
                  </a:cubicBezTo>
                  <a:lnTo>
                    <a:pt x="10753" y="14793"/>
                  </a:lnTo>
                  <a:cubicBezTo>
                    <a:pt x="11192" y="14793"/>
                    <a:pt x="11550" y="15148"/>
                    <a:pt x="11550" y="15584"/>
                  </a:cubicBezTo>
                  <a:lnTo>
                    <a:pt x="11550" y="17617"/>
                  </a:lnTo>
                  <a:lnTo>
                    <a:pt x="10380" y="17617"/>
                  </a:lnTo>
                  <a:lnTo>
                    <a:pt x="10380" y="16774"/>
                  </a:lnTo>
                  <a:cubicBezTo>
                    <a:pt x="10380" y="16216"/>
                    <a:pt x="9925" y="15762"/>
                    <a:pt x="9364" y="15762"/>
                  </a:cubicBezTo>
                  <a:lnTo>
                    <a:pt x="2750" y="15762"/>
                  </a:lnTo>
                  <a:cubicBezTo>
                    <a:pt x="2191" y="15762"/>
                    <a:pt x="1735" y="16216"/>
                    <a:pt x="1735" y="16774"/>
                  </a:cubicBezTo>
                  <a:lnTo>
                    <a:pt x="1735" y="17617"/>
                  </a:lnTo>
                  <a:lnTo>
                    <a:pt x="564" y="17617"/>
                  </a:lnTo>
                  <a:lnTo>
                    <a:pt x="564" y="15584"/>
                  </a:lnTo>
                  <a:cubicBezTo>
                    <a:pt x="564" y="15148"/>
                    <a:pt x="923" y="14793"/>
                    <a:pt x="1363" y="14793"/>
                  </a:cubicBezTo>
                  <a:lnTo>
                    <a:pt x="8495" y="14793"/>
                  </a:lnTo>
                  <a:cubicBezTo>
                    <a:pt x="8642" y="14793"/>
                    <a:pt x="8761" y="14673"/>
                    <a:pt x="8761" y="14527"/>
                  </a:cubicBezTo>
                  <a:cubicBezTo>
                    <a:pt x="8761" y="14380"/>
                    <a:pt x="8642" y="14261"/>
                    <a:pt x="8495" y="14261"/>
                  </a:cubicBezTo>
                  <a:lnTo>
                    <a:pt x="8048" y="14261"/>
                  </a:lnTo>
                  <a:lnTo>
                    <a:pt x="8048" y="13375"/>
                  </a:lnTo>
                  <a:cubicBezTo>
                    <a:pt x="9473" y="12969"/>
                    <a:pt x="10581" y="11808"/>
                    <a:pt x="10904" y="10356"/>
                  </a:cubicBezTo>
                  <a:lnTo>
                    <a:pt x="11140" y="10356"/>
                  </a:lnTo>
                  <a:cubicBezTo>
                    <a:pt x="11678" y="10356"/>
                    <a:pt x="12115" y="9919"/>
                    <a:pt x="12115" y="9382"/>
                  </a:cubicBezTo>
                  <a:lnTo>
                    <a:pt x="12115" y="7268"/>
                  </a:lnTo>
                  <a:cubicBezTo>
                    <a:pt x="12115" y="6731"/>
                    <a:pt x="11678" y="6293"/>
                    <a:pt x="11140" y="6293"/>
                  </a:cubicBezTo>
                  <a:lnTo>
                    <a:pt x="11001" y="6293"/>
                  </a:lnTo>
                  <a:lnTo>
                    <a:pt x="11001" y="5383"/>
                  </a:lnTo>
                  <a:cubicBezTo>
                    <a:pt x="11001" y="5142"/>
                    <a:pt x="10978" y="4906"/>
                    <a:pt x="10937" y="4676"/>
                  </a:cubicBezTo>
                  <a:lnTo>
                    <a:pt x="11130" y="4457"/>
                  </a:lnTo>
                  <a:lnTo>
                    <a:pt x="15370" y="4457"/>
                  </a:lnTo>
                  <a:cubicBezTo>
                    <a:pt x="15637" y="4457"/>
                    <a:pt x="15854" y="4240"/>
                    <a:pt x="15854" y="3973"/>
                  </a:cubicBezTo>
                  <a:lnTo>
                    <a:pt x="15854" y="484"/>
                  </a:lnTo>
                  <a:cubicBezTo>
                    <a:pt x="15854" y="217"/>
                    <a:pt x="15637" y="0"/>
                    <a:pt x="15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1"/>
            <p:cNvSpPr/>
            <p:nvPr/>
          </p:nvSpPr>
          <p:spPr>
            <a:xfrm>
              <a:off x="1696552" y="1465541"/>
              <a:ext cx="39934" cy="17678"/>
            </a:xfrm>
            <a:custGeom>
              <a:avLst/>
              <a:gdLst/>
              <a:ahLst/>
              <a:cxnLst/>
              <a:rect l="l" t="t" r="r" b="b"/>
              <a:pathLst>
                <a:path w="120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937" y="533"/>
                  </a:lnTo>
                  <a:cubicBezTo>
                    <a:pt x="1084" y="533"/>
                    <a:pt x="1203" y="414"/>
                    <a:pt x="1203" y="267"/>
                  </a:cubicBezTo>
                  <a:cubicBezTo>
                    <a:pt x="1203" y="120"/>
                    <a:pt x="1084" y="1"/>
                    <a:pt x="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1"/>
            <p:cNvSpPr/>
            <p:nvPr/>
          </p:nvSpPr>
          <p:spPr>
            <a:xfrm>
              <a:off x="1605209" y="1495922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1"/>
            <p:cNvSpPr/>
            <p:nvPr/>
          </p:nvSpPr>
          <p:spPr>
            <a:xfrm>
              <a:off x="1605209" y="1527730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1"/>
            <p:cNvSpPr/>
            <p:nvPr/>
          </p:nvSpPr>
          <p:spPr>
            <a:xfrm>
              <a:off x="1605209" y="1465541"/>
              <a:ext cx="79768" cy="17678"/>
            </a:xfrm>
            <a:custGeom>
              <a:avLst/>
              <a:gdLst/>
              <a:ahLst/>
              <a:cxnLst/>
              <a:rect l="l" t="t" r="r" b="b"/>
              <a:pathLst>
                <a:path w="2405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2139" y="533"/>
                  </a:lnTo>
                  <a:cubicBezTo>
                    <a:pt x="2286" y="533"/>
                    <a:pt x="2405" y="414"/>
                    <a:pt x="2405" y="267"/>
                  </a:cubicBezTo>
                  <a:cubicBezTo>
                    <a:pt x="2405" y="120"/>
                    <a:pt x="228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9" name="Google Shape;1939;p51"/>
          <p:cNvGrpSpPr/>
          <p:nvPr/>
        </p:nvGrpSpPr>
        <p:grpSpPr>
          <a:xfrm>
            <a:off x="7345327" y="3430841"/>
            <a:ext cx="364212" cy="457211"/>
            <a:chOff x="2636386" y="3145176"/>
            <a:chExt cx="478408" cy="601990"/>
          </a:xfrm>
        </p:grpSpPr>
        <p:sp>
          <p:nvSpPr>
            <p:cNvPr id="1940" name="Google Shape;1940;p51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1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1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1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1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5" name="Google Shape;1945;p51"/>
          <p:cNvGrpSpPr/>
          <p:nvPr/>
        </p:nvGrpSpPr>
        <p:grpSpPr>
          <a:xfrm>
            <a:off x="7380190" y="1967969"/>
            <a:ext cx="294485" cy="457211"/>
            <a:chOff x="3375624" y="3145176"/>
            <a:chExt cx="388657" cy="601990"/>
          </a:xfrm>
        </p:grpSpPr>
        <p:sp>
          <p:nvSpPr>
            <p:cNvPr id="1946" name="Google Shape;1946;p51"/>
            <p:cNvSpPr/>
            <p:nvPr/>
          </p:nvSpPr>
          <p:spPr>
            <a:xfrm>
              <a:off x="3427663" y="3145176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5" y="533"/>
                  </a:moveTo>
                  <a:lnTo>
                    <a:pt x="1235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319"/>
                  </a:lnTo>
                  <a:cubicBezTo>
                    <a:pt x="0" y="1564"/>
                    <a:pt x="198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7" y="1564"/>
                    <a:pt x="1767" y="1319"/>
                  </a:cubicBezTo>
                  <a:lnTo>
                    <a:pt x="1767" y="443"/>
                  </a:lnTo>
                  <a:cubicBezTo>
                    <a:pt x="1767" y="199"/>
                    <a:pt x="156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1"/>
            <p:cNvSpPr/>
            <p:nvPr/>
          </p:nvSpPr>
          <p:spPr>
            <a:xfrm>
              <a:off x="3643219" y="3162954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1" y="1231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319"/>
                  </a:lnTo>
                  <a:cubicBezTo>
                    <a:pt x="1" y="1564"/>
                    <a:pt x="199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8" y="1564"/>
                    <a:pt x="1768" y="1319"/>
                  </a:cubicBezTo>
                  <a:lnTo>
                    <a:pt x="1768" y="443"/>
                  </a:lnTo>
                  <a:cubicBezTo>
                    <a:pt x="1768" y="199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1"/>
            <p:cNvSpPr/>
            <p:nvPr/>
          </p:nvSpPr>
          <p:spPr>
            <a:xfrm>
              <a:off x="3471743" y="3204314"/>
              <a:ext cx="87496" cy="87131"/>
            </a:xfrm>
            <a:custGeom>
              <a:avLst/>
              <a:gdLst/>
              <a:ahLst/>
              <a:cxnLst/>
              <a:rect l="l" t="t" r="r" b="b"/>
              <a:pathLst>
                <a:path w="2638" h="2627" extrusionOk="0">
                  <a:moveTo>
                    <a:pt x="2106" y="532"/>
                  </a:moveTo>
                  <a:lnTo>
                    <a:pt x="2106" y="1229"/>
                  </a:lnTo>
                  <a:lnTo>
                    <a:pt x="1680" y="1229"/>
                  </a:lnTo>
                  <a:cubicBezTo>
                    <a:pt x="1435" y="1229"/>
                    <a:pt x="1237" y="1429"/>
                    <a:pt x="1237" y="1673"/>
                  </a:cubicBezTo>
                  <a:lnTo>
                    <a:pt x="1237" y="2095"/>
                  </a:lnTo>
                  <a:lnTo>
                    <a:pt x="533" y="2095"/>
                  </a:lnTo>
                  <a:lnTo>
                    <a:pt x="533" y="1397"/>
                  </a:lnTo>
                  <a:lnTo>
                    <a:pt x="959" y="1397"/>
                  </a:lnTo>
                  <a:cubicBezTo>
                    <a:pt x="1203" y="1397"/>
                    <a:pt x="1401" y="1199"/>
                    <a:pt x="1401" y="954"/>
                  </a:cubicBezTo>
                  <a:lnTo>
                    <a:pt x="1401" y="532"/>
                  </a:lnTo>
                  <a:close/>
                  <a:moveTo>
                    <a:pt x="1313" y="0"/>
                  </a:moveTo>
                  <a:cubicBezTo>
                    <a:pt x="1069" y="0"/>
                    <a:pt x="871" y="199"/>
                    <a:pt x="871" y="443"/>
                  </a:cubicBezTo>
                  <a:lnTo>
                    <a:pt x="871" y="866"/>
                  </a:lnTo>
                  <a:lnTo>
                    <a:pt x="444" y="866"/>
                  </a:lnTo>
                  <a:cubicBezTo>
                    <a:pt x="200" y="866"/>
                    <a:pt x="1" y="1064"/>
                    <a:pt x="1" y="1308"/>
                  </a:cubicBezTo>
                  <a:lnTo>
                    <a:pt x="1" y="2184"/>
                  </a:lnTo>
                  <a:cubicBezTo>
                    <a:pt x="1" y="2429"/>
                    <a:pt x="200" y="2627"/>
                    <a:pt x="444" y="2627"/>
                  </a:cubicBezTo>
                  <a:lnTo>
                    <a:pt x="1325" y="2627"/>
                  </a:lnTo>
                  <a:cubicBezTo>
                    <a:pt x="1570" y="2627"/>
                    <a:pt x="1769" y="2429"/>
                    <a:pt x="1769" y="2184"/>
                  </a:cubicBezTo>
                  <a:lnTo>
                    <a:pt x="1769" y="1761"/>
                  </a:lnTo>
                  <a:lnTo>
                    <a:pt x="2194" y="1761"/>
                  </a:lnTo>
                  <a:cubicBezTo>
                    <a:pt x="2438" y="1761"/>
                    <a:pt x="2638" y="1563"/>
                    <a:pt x="2638" y="1319"/>
                  </a:cubicBezTo>
                  <a:lnTo>
                    <a:pt x="2638" y="443"/>
                  </a:lnTo>
                  <a:cubicBezTo>
                    <a:pt x="2638" y="199"/>
                    <a:pt x="2438" y="0"/>
                    <a:pt x="2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1"/>
            <p:cNvSpPr/>
            <p:nvPr/>
          </p:nvSpPr>
          <p:spPr>
            <a:xfrm>
              <a:off x="3375624" y="3216254"/>
              <a:ext cx="387960" cy="530912"/>
            </a:xfrm>
            <a:custGeom>
              <a:avLst/>
              <a:gdLst/>
              <a:ahLst/>
              <a:cxnLst/>
              <a:rect l="l" t="t" r="r" b="b"/>
              <a:pathLst>
                <a:path w="11697" h="16007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7401" y="1037"/>
                  </a:moveTo>
                  <a:lnTo>
                    <a:pt x="7401" y="1735"/>
                  </a:lnTo>
                  <a:lnTo>
                    <a:pt x="6697" y="1735"/>
                  </a:lnTo>
                  <a:lnTo>
                    <a:pt x="6697" y="1037"/>
                  </a:lnTo>
                  <a:close/>
                  <a:moveTo>
                    <a:pt x="5061" y="3567"/>
                  </a:moveTo>
                  <a:lnTo>
                    <a:pt x="5061" y="4398"/>
                  </a:lnTo>
                  <a:lnTo>
                    <a:pt x="3608" y="4398"/>
                  </a:lnTo>
                  <a:lnTo>
                    <a:pt x="3608" y="3567"/>
                  </a:lnTo>
                  <a:close/>
                  <a:moveTo>
                    <a:pt x="9137" y="4930"/>
                  </a:moveTo>
                  <a:lnTo>
                    <a:pt x="9137" y="5805"/>
                  </a:lnTo>
                  <a:cubicBezTo>
                    <a:pt x="9135" y="5816"/>
                    <a:pt x="9123" y="5838"/>
                    <a:pt x="9115" y="5846"/>
                  </a:cubicBezTo>
                  <a:lnTo>
                    <a:pt x="8244" y="6346"/>
                  </a:lnTo>
                  <a:cubicBezTo>
                    <a:pt x="8240" y="6346"/>
                    <a:pt x="8237" y="6345"/>
                    <a:pt x="8234" y="6345"/>
                  </a:cubicBezTo>
                  <a:lnTo>
                    <a:pt x="6994" y="6345"/>
                  </a:lnTo>
                  <a:cubicBezTo>
                    <a:pt x="6847" y="6345"/>
                    <a:pt x="6728" y="6464"/>
                    <a:pt x="6728" y="6611"/>
                  </a:cubicBezTo>
                  <a:cubicBezTo>
                    <a:pt x="6728" y="6759"/>
                    <a:pt x="6847" y="6877"/>
                    <a:pt x="6994" y="6877"/>
                  </a:cubicBezTo>
                  <a:lnTo>
                    <a:pt x="7320" y="6877"/>
                  </a:lnTo>
                  <a:lnTo>
                    <a:pt x="6443" y="7382"/>
                  </a:lnTo>
                  <a:cubicBezTo>
                    <a:pt x="6278" y="7478"/>
                    <a:pt x="6157" y="7686"/>
                    <a:pt x="6157" y="7878"/>
                  </a:cubicBezTo>
                  <a:lnTo>
                    <a:pt x="6157" y="8953"/>
                  </a:lnTo>
                  <a:lnTo>
                    <a:pt x="5561" y="8953"/>
                  </a:lnTo>
                  <a:lnTo>
                    <a:pt x="5561" y="7878"/>
                  </a:lnTo>
                  <a:cubicBezTo>
                    <a:pt x="5561" y="7686"/>
                    <a:pt x="5441" y="7478"/>
                    <a:pt x="5275" y="7382"/>
                  </a:cubicBezTo>
                  <a:lnTo>
                    <a:pt x="4398" y="6877"/>
                  </a:lnTo>
                  <a:lnTo>
                    <a:pt x="5363" y="6877"/>
                  </a:lnTo>
                  <a:cubicBezTo>
                    <a:pt x="5510" y="6877"/>
                    <a:pt x="5629" y="6758"/>
                    <a:pt x="5629" y="6612"/>
                  </a:cubicBezTo>
                  <a:cubicBezTo>
                    <a:pt x="5629" y="6464"/>
                    <a:pt x="5510" y="6346"/>
                    <a:pt x="5363" y="6346"/>
                  </a:cubicBezTo>
                  <a:lnTo>
                    <a:pt x="3580" y="6346"/>
                  </a:lnTo>
                  <a:cubicBezTo>
                    <a:pt x="3551" y="6346"/>
                    <a:pt x="3523" y="6350"/>
                    <a:pt x="3496" y="6359"/>
                  </a:cubicBezTo>
                  <a:lnTo>
                    <a:pt x="2604" y="5846"/>
                  </a:lnTo>
                  <a:cubicBezTo>
                    <a:pt x="2595" y="5838"/>
                    <a:pt x="2584" y="5817"/>
                    <a:pt x="2581" y="5805"/>
                  </a:cubicBezTo>
                  <a:lnTo>
                    <a:pt x="2581" y="4930"/>
                  </a:lnTo>
                  <a:lnTo>
                    <a:pt x="3077" y="4930"/>
                  </a:lnTo>
                  <a:lnTo>
                    <a:pt x="3077" y="5463"/>
                  </a:lnTo>
                  <a:cubicBezTo>
                    <a:pt x="3077" y="5610"/>
                    <a:pt x="3196" y="5729"/>
                    <a:pt x="3342" y="5729"/>
                  </a:cubicBezTo>
                  <a:cubicBezTo>
                    <a:pt x="3489" y="5729"/>
                    <a:pt x="3608" y="5610"/>
                    <a:pt x="3608" y="5463"/>
                  </a:cubicBezTo>
                  <a:lnTo>
                    <a:pt x="3608" y="4930"/>
                  </a:lnTo>
                  <a:lnTo>
                    <a:pt x="5061" y="4930"/>
                  </a:lnTo>
                  <a:lnTo>
                    <a:pt x="5061" y="5463"/>
                  </a:lnTo>
                  <a:cubicBezTo>
                    <a:pt x="5061" y="5610"/>
                    <a:pt x="5180" y="5729"/>
                    <a:pt x="5327" y="5729"/>
                  </a:cubicBezTo>
                  <a:cubicBezTo>
                    <a:pt x="5474" y="5729"/>
                    <a:pt x="5593" y="5610"/>
                    <a:pt x="5593" y="5463"/>
                  </a:cubicBezTo>
                  <a:lnTo>
                    <a:pt x="5593" y="4930"/>
                  </a:lnTo>
                  <a:lnTo>
                    <a:pt x="6783" y="4930"/>
                  </a:lnTo>
                  <a:lnTo>
                    <a:pt x="6783" y="5463"/>
                  </a:lnTo>
                  <a:cubicBezTo>
                    <a:pt x="6783" y="5610"/>
                    <a:pt x="6902" y="5729"/>
                    <a:pt x="7049" y="5729"/>
                  </a:cubicBezTo>
                  <a:cubicBezTo>
                    <a:pt x="7196" y="5729"/>
                    <a:pt x="7315" y="5610"/>
                    <a:pt x="7315" y="5463"/>
                  </a:cubicBezTo>
                  <a:lnTo>
                    <a:pt x="7315" y="4930"/>
                  </a:lnTo>
                  <a:lnTo>
                    <a:pt x="7951" y="4930"/>
                  </a:lnTo>
                  <a:lnTo>
                    <a:pt x="7951" y="5479"/>
                  </a:lnTo>
                  <a:cubicBezTo>
                    <a:pt x="7951" y="5626"/>
                    <a:pt x="8071" y="5745"/>
                    <a:pt x="8217" y="5745"/>
                  </a:cubicBezTo>
                  <a:cubicBezTo>
                    <a:pt x="8363" y="5745"/>
                    <a:pt x="8482" y="5626"/>
                    <a:pt x="8482" y="5479"/>
                  </a:cubicBezTo>
                  <a:lnTo>
                    <a:pt x="8482" y="4930"/>
                  </a:lnTo>
                  <a:close/>
                  <a:moveTo>
                    <a:pt x="443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320"/>
                  </a:lnTo>
                  <a:cubicBezTo>
                    <a:pt x="0" y="1563"/>
                    <a:pt x="199" y="1763"/>
                    <a:pt x="443" y="1763"/>
                  </a:cubicBezTo>
                  <a:lnTo>
                    <a:pt x="617" y="1763"/>
                  </a:lnTo>
                  <a:lnTo>
                    <a:pt x="617" y="2714"/>
                  </a:lnTo>
                  <a:cubicBezTo>
                    <a:pt x="617" y="2959"/>
                    <a:pt x="817" y="3157"/>
                    <a:pt x="1061" y="3157"/>
                  </a:cubicBezTo>
                  <a:lnTo>
                    <a:pt x="3077" y="3157"/>
                  </a:lnTo>
                  <a:lnTo>
                    <a:pt x="3077" y="4398"/>
                  </a:lnTo>
                  <a:lnTo>
                    <a:pt x="2491" y="4398"/>
                  </a:lnTo>
                  <a:cubicBezTo>
                    <a:pt x="2247" y="4398"/>
                    <a:pt x="2049" y="4596"/>
                    <a:pt x="2049" y="4841"/>
                  </a:cubicBezTo>
                  <a:lnTo>
                    <a:pt x="2049" y="5809"/>
                  </a:lnTo>
                  <a:cubicBezTo>
                    <a:pt x="2049" y="6001"/>
                    <a:pt x="2169" y="6209"/>
                    <a:pt x="2335" y="6305"/>
                  </a:cubicBezTo>
                  <a:lnTo>
                    <a:pt x="5006" y="7841"/>
                  </a:lnTo>
                  <a:cubicBezTo>
                    <a:pt x="5015" y="7849"/>
                    <a:pt x="5027" y="7870"/>
                    <a:pt x="5029" y="7881"/>
                  </a:cubicBezTo>
                  <a:lnTo>
                    <a:pt x="5029" y="9041"/>
                  </a:lnTo>
                  <a:cubicBezTo>
                    <a:pt x="5029" y="9184"/>
                    <a:pt x="5097" y="9311"/>
                    <a:pt x="5202" y="9392"/>
                  </a:cubicBezTo>
                  <a:lnTo>
                    <a:pt x="4920" y="9673"/>
                  </a:lnTo>
                  <a:cubicBezTo>
                    <a:pt x="4899" y="9693"/>
                    <a:pt x="4833" y="9720"/>
                    <a:pt x="4805" y="9721"/>
                  </a:cubicBezTo>
                  <a:lnTo>
                    <a:pt x="464" y="9721"/>
                  </a:lnTo>
                  <a:cubicBezTo>
                    <a:pt x="220" y="9721"/>
                    <a:pt x="21" y="9919"/>
                    <a:pt x="21" y="10163"/>
                  </a:cubicBezTo>
                  <a:lnTo>
                    <a:pt x="21" y="15564"/>
                  </a:lnTo>
                  <a:cubicBezTo>
                    <a:pt x="21" y="15809"/>
                    <a:pt x="220" y="16007"/>
                    <a:pt x="464" y="16007"/>
                  </a:cubicBezTo>
                  <a:lnTo>
                    <a:pt x="11253" y="16007"/>
                  </a:lnTo>
                  <a:cubicBezTo>
                    <a:pt x="11498" y="16007"/>
                    <a:pt x="11696" y="15809"/>
                    <a:pt x="11696" y="15564"/>
                  </a:cubicBezTo>
                  <a:lnTo>
                    <a:pt x="11696" y="14483"/>
                  </a:lnTo>
                  <a:cubicBezTo>
                    <a:pt x="11696" y="14336"/>
                    <a:pt x="11577" y="14217"/>
                    <a:pt x="11430" y="14217"/>
                  </a:cubicBezTo>
                  <a:cubicBezTo>
                    <a:pt x="11283" y="14217"/>
                    <a:pt x="11165" y="14336"/>
                    <a:pt x="11165" y="14483"/>
                  </a:cubicBezTo>
                  <a:lnTo>
                    <a:pt x="11165" y="15476"/>
                  </a:lnTo>
                  <a:lnTo>
                    <a:pt x="553" y="15476"/>
                  </a:lnTo>
                  <a:lnTo>
                    <a:pt x="553" y="10253"/>
                  </a:lnTo>
                  <a:lnTo>
                    <a:pt x="4805" y="10253"/>
                  </a:lnTo>
                  <a:cubicBezTo>
                    <a:pt x="4974" y="10253"/>
                    <a:pt x="5175" y="10170"/>
                    <a:pt x="5295" y="10050"/>
                  </a:cubicBezTo>
                  <a:lnTo>
                    <a:pt x="5859" y="9489"/>
                  </a:lnTo>
                  <a:lnTo>
                    <a:pt x="6423" y="10050"/>
                  </a:lnTo>
                  <a:cubicBezTo>
                    <a:pt x="6542" y="10170"/>
                    <a:pt x="6744" y="10253"/>
                    <a:pt x="6913" y="10253"/>
                  </a:cubicBezTo>
                  <a:lnTo>
                    <a:pt x="11165" y="10253"/>
                  </a:lnTo>
                  <a:lnTo>
                    <a:pt x="11165" y="12711"/>
                  </a:lnTo>
                  <a:cubicBezTo>
                    <a:pt x="11165" y="12858"/>
                    <a:pt x="11284" y="12977"/>
                    <a:pt x="11431" y="12977"/>
                  </a:cubicBezTo>
                  <a:cubicBezTo>
                    <a:pt x="11578" y="12977"/>
                    <a:pt x="11696" y="12858"/>
                    <a:pt x="11696" y="12711"/>
                  </a:cubicBezTo>
                  <a:lnTo>
                    <a:pt x="11696" y="10164"/>
                  </a:lnTo>
                  <a:cubicBezTo>
                    <a:pt x="11696" y="9920"/>
                    <a:pt x="11498" y="9721"/>
                    <a:pt x="11253" y="9721"/>
                  </a:cubicBezTo>
                  <a:lnTo>
                    <a:pt x="6913" y="9721"/>
                  </a:lnTo>
                  <a:cubicBezTo>
                    <a:pt x="6885" y="9721"/>
                    <a:pt x="6819" y="9693"/>
                    <a:pt x="6797" y="9674"/>
                  </a:cubicBezTo>
                  <a:lnTo>
                    <a:pt x="6515" y="9391"/>
                  </a:lnTo>
                  <a:cubicBezTo>
                    <a:pt x="6621" y="9311"/>
                    <a:pt x="6689" y="9184"/>
                    <a:pt x="6689" y="9041"/>
                  </a:cubicBezTo>
                  <a:lnTo>
                    <a:pt x="6689" y="7881"/>
                  </a:lnTo>
                  <a:cubicBezTo>
                    <a:pt x="6691" y="7870"/>
                    <a:pt x="6703" y="7849"/>
                    <a:pt x="6712" y="7841"/>
                  </a:cubicBezTo>
                  <a:lnTo>
                    <a:pt x="9383" y="6305"/>
                  </a:lnTo>
                  <a:cubicBezTo>
                    <a:pt x="9549" y="6208"/>
                    <a:pt x="9669" y="6000"/>
                    <a:pt x="9669" y="5809"/>
                  </a:cubicBezTo>
                  <a:lnTo>
                    <a:pt x="9669" y="4841"/>
                  </a:lnTo>
                  <a:cubicBezTo>
                    <a:pt x="9669" y="4596"/>
                    <a:pt x="9471" y="4398"/>
                    <a:pt x="9227" y="4398"/>
                  </a:cubicBezTo>
                  <a:lnTo>
                    <a:pt x="8482" y="4398"/>
                  </a:lnTo>
                  <a:lnTo>
                    <a:pt x="8482" y="3347"/>
                  </a:lnTo>
                  <a:lnTo>
                    <a:pt x="8766" y="3347"/>
                  </a:lnTo>
                  <a:cubicBezTo>
                    <a:pt x="8913" y="3347"/>
                    <a:pt x="9032" y="3228"/>
                    <a:pt x="9032" y="3081"/>
                  </a:cubicBezTo>
                  <a:cubicBezTo>
                    <a:pt x="9032" y="2934"/>
                    <a:pt x="8913" y="2815"/>
                    <a:pt x="8766" y="2815"/>
                  </a:cubicBezTo>
                  <a:lnTo>
                    <a:pt x="8394" y="2815"/>
                  </a:lnTo>
                  <a:cubicBezTo>
                    <a:pt x="8150" y="2815"/>
                    <a:pt x="7950" y="3014"/>
                    <a:pt x="7950" y="3259"/>
                  </a:cubicBezTo>
                  <a:lnTo>
                    <a:pt x="7950" y="4398"/>
                  </a:lnTo>
                  <a:lnTo>
                    <a:pt x="7315" y="4398"/>
                  </a:lnTo>
                  <a:lnTo>
                    <a:pt x="7315" y="2267"/>
                  </a:lnTo>
                  <a:lnTo>
                    <a:pt x="7489" y="2267"/>
                  </a:lnTo>
                  <a:cubicBezTo>
                    <a:pt x="7734" y="2267"/>
                    <a:pt x="7933" y="2069"/>
                    <a:pt x="7933" y="1824"/>
                  </a:cubicBezTo>
                  <a:lnTo>
                    <a:pt x="7933" y="948"/>
                  </a:lnTo>
                  <a:cubicBezTo>
                    <a:pt x="7933" y="704"/>
                    <a:pt x="7734" y="506"/>
                    <a:pt x="7489" y="506"/>
                  </a:cubicBezTo>
                  <a:lnTo>
                    <a:pt x="6609" y="506"/>
                  </a:lnTo>
                  <a:cubicBezTo>
                    <a:pt x="6364" y="506"/>
                    <a:pt x="6165" y="704"/>
                    <a:pt x="6165" y="948"/>
                  </a:cubicBezTo>
                  <a:lnTo>
                    <a:pt x="6165" y="1824"/>
                  </a:lnTo>
                  <a:cubicBezTo>
                    <a:pt x="6165" y="2069"/>
                    <a:pt x="6364" y="2267"/>
                    <a:pt x="6609" y="2267"/>
                  </a:cubicBezTo>
                  <a:lnTo>
                    <a:pt x="6783" y="2267"/>
                  </a:lnTo>
                  <a:lnTo>
                    <a:pt x="6783" y="4398"/>
                  </a:lnTo>
                  <a:lnTo>
                    <a:pt x="5593" y="4398"/>
                  </a:lnTo>
                  <a:lnTo>
                    <a:pt x="5593" y="3478"/>
                  </a:lnTo>
                  <a:cubicBezTo>
                    <a:pt x="5593" y="3234"/>
                    <a:pt x="5395" y="3035"/>
                    <a:pt x="5151" y="3035"/>
                  </a:cubicBezTo>
                  <a:lnTo>
                    <a:pt x="3606" y="3035"/>
                  </a:lnTo>
                  <a:cubicBezTo>
                    <a:pt x="3589" y="2807"/>
                    <a:pt x="3398" y="2626"/>
                    <a:pt x="3165" y="2626"/>
                  </a:cubicBezTo>
                  <a:lnTo>
                    <a:pt x="1149" y="2626"/>
                  </a:lnTo>
                  <a:lnTo>
                    <a:pt x="1149" y="1763"/>
                  </a:lnTo>
                  <a:lnTo>
                    <a:pt x="1324" y="1763"/>
                  </a:lnTo>
                  <a:cubicBezTo>
                    <a:pt x="1568" y="1763"/>
                    <a:pt x="1767" y="1564"/>
                    <a:pt x="1767" y="1320"/>
                  </a:cubicBezTo>
                  <a:lnTo>
                    <a:pt x="1767" y="444"/>
                  </a:lnTo>
                  <a:cubicBezTo>
                    <a:pt x="1767" y="200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1"/>
            <p:cNvSpPr/>
            <p:nvPr/>
          </p:nvSpPr>
          <p:spPr>
            <a:xfrm>
              <a:off x="3418576" y="3584181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1"/>
                  </a:moveTo>
                  <a:cubicBezTo>
                    <a:pt x="118" y="1"/>
                    <a:pt x="0" y="119"/>
                    <a:pt x="0" y="266"/>
                  </a:cubicBezTo>
                  <a:cubicBezTo>
                    <a:pt x="0" y="412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2"/>
                    <a:pt x="1918" y="266"/>
                  </a:cubicBezTo>
                  <a:cubicBezTo>
                    <a:pt x="1919" y="119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1"/>
            <p:cNvSpPr/>
            <p:nvPr/>
          </p:nvSpPr>
          <p:spPr>
            <a:xfrm>
              <a:off x="3418576" y="3617879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6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1"/>
            <p:cNvSpPr/>
            <p:nvPr/>
          </p:nvSpPr>
          <p:spPr>
            <a:xfrm>
              <a:off x="3418576" y="3651578"/>
              <a:ext cx="63682" cy="17678"/>
            </a:xfrm>
            <a:custGeom>
              <a:avLst/>
              <a:gdLst/>
              <a:ahLst/>
              <a:cxnLst/>
              <a:rect l="l" t="t" r="r" b="b"/>
              <a:pathLst>
                <a:path w="1920" h="533" extrusionOk="0">
                  <a:moveTo>
                    <a:pt x="265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7"/>
                  </a:cubicBezTo>
                  <a:cubicBezTo>
                    <a:pt x="1919" y="120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1"/>
            <p:cNvSpPr/>
            <p:nvPr/>
          </p:nvSpPr>
          <p:spPr>
            <a:xfrm>
              <a:off x="3418576" y="3685309"/>
              <a:ext cx="63682" cy="17612"/>
            </a:xfrm>
            <a:custGeom>
              <a:avLst/>
              <a:gdLst/>
              <a:ahLst/>
              <a:cxnLst/>
              <a:rect l="l" t="t" r="r" b="b"/>
              <a:pathLst>
                <a:path w="1920" h="531" extrusionOk="0">
                  <a:moveTo>
                    <a:pt x="265" y="0"/>
                  </a:moveTo>
                  <a:cubicBezTo>
                    <a:pt x="118" y="0"/>
                    <a:pt x="0" y="119"/>
                    <a:pt x="0" y="265"/>
                  </a:cubicBezTo>
                  <a:cubicBezTo>
                    <a:pt x="0" y="412"/>
                    <a:pt x="118" y="531"/>
                    <a:pt x="265" y="531"/>
                  </a:cubicBezTo>
                  <a:lnTo>
                    <a:pt x="1653" y="531"/>
                  </a:lnTo>
                  <a:cubicBezTo>
                    <a:pt x="1799" y="531"/>
                    <a:pt x="1918" y="412"/>
                    <a:pt x="1918" y="265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1"/>
            <p:cNvSpPr/>
            <p:nvPr/>
          </p:nvSpPr>
          <p:spPr>
            <a:xfrm>
              <a:off x="3501096" y="3584181"/>
              <a:ext cx="112471" cy="17645"/>
            </a:xfrm>
            <a:custGeom>
              <a:avLst/>
              <a:gdLst/>
              <a:ahLst/>
              <a:cxnLst/>
              <a:rect l="l" t="t" r="r" b="b"/>
              <a:pathLst>
                <a:path w="3391" h="532" extrusionOk="0">
                  <a:moveTo>
                    <a:pt x="267" y="1"/>
                  </a:moveTo>
                  <a:cubicBezTo>
                    <a:pt x="120" y="1"/>
                    <a:pt x="1" y="119"/>
                    <a:pt x="1" y="266"/>
                  </a:cubicBezTo>
                  <a:cubicBezTo>
                    <a:pt x="1" y="412"/>
                    <a:pt x="120" y="532"/>
                    <a:pt x="267" y="532"/>
                  </a:cubicBezTo>
                  <a:lnTo>
                    <a:pt x="3124" y="532"/>
                  </a:lnTo>
                  <a:cubicBezTo>
                    <a:pt x="3271" y="532"/>
                    <a:pt x="3390" y="412"/>
                    <a:pt x="3390" y="266"/>
                  </a:cubicBezTo>
                  <a:cubicBezTo>
                    <a:pt x="3390" y="119"/>
                    <a:pt x="3271" y="1"/>
                    <a:pt x="3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1"/>
            <p:cNvSpPr/>
            <p:nvPr/>
          </p:nvSpPr>
          <p:spPr>
            <a:xfrm>
              <a:off x="3627630" y="3584181"/>
              <a:ext cx="93731" cy="17645"/>
            </a:xfrm>
            <a:custGeom>
              <a:avLst/>
              <a:gdLst/>
              <a:ahLst/>
              <a:cxnLst/>
              <a:rect l="l" t="t" r="r" b="b"/>
              <a:pathLst>
                <a:path w="2826" h="532" extrusionOk="0">
                  <a:moveTo>
                    <a:pt x="266" y="1"/>
                  </a:moveTo>
                  <a:cubicBezTo>
                    <a:pt x="119" y="1"/>
                    <a:pt x="0" y="119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560" y="532"/>
                  </a:lnTo>
                  <a:cubicBezTo>
                    <a:pt x="2707" y="532"/>
                    <a:pt x="2826" y="412"/>
                    <a:pt x="2826" y="266"/>
                  </a:cubicBezTo>
                  <a:cubicBezTo>
                    <a:pt x="2826" y="119"/>
                    <a:pt x="2707" y="1"/>
                    <a:pt x="2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1"/>
            <p:cNvSpPr/>
            <p:nvPr/>
          </p:nvSpPr>
          <p:spPr>
            <a:xfrm>
              <a:off x="3501096" y="3617879"/>
              <a:ext cx="218176" cy="17645"/>
            </a:xfrm>
            <a:custGeom>
              <a:avLst/>
              <a:gdLst/>
              <a:ahLst/>
              <a:cxnLst/>
              <a:rect l="l" t="t" r="r" b="b"/>
              <a:pathLst>
                <a:path w="6578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6311" y="532"/>
                  </a:lnTo>
                  <a:cubicBezTo>
                    <a:pt x="6458" y="532"/>
                    <a:pt x="6577" y="413"/>
                    <a:pt x="6577" y="266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1"/>
            <p:cNvSpPr/>
            <p:nvPr/>
          </p:nvSpPr>
          <p:spPr>
            <a:xfrm>
              <a:off x="3501096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8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1"/>
            <p:cNvSpPr/>
            <p:nvPr/>
          </p:nvSpPr>
          <p:spPr>
            <a:xfrm>
              <a:off x="3590217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7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1"/>
            <p:cNvSpPr/>
            <p:nvPr/>
          </p:nvSpPr>
          <p:spPr>
            <a:xfrm>
              <a:off x="3680367" y="3651578"/>
              <a:ext cx="38905" cy="17678"/>
            </a:xfrm>
            <a:custGeom>
              <a:avLst/>
              <a:gdLst/>
              <a:ahLst/>
              <a:cxnLst/>
              <a:rect l="l" t="t" r="r" b="b"/>
              <a:pathLst>
                <a:path w="1173" h="533" extrusionOk="0">
                  <a:moveTo>
                    <a:pt x="266" y="1"/>
                  </a:moveTo>
                  <a:cubicBezTo>
                    <a:pt x="119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906" y="532"/>
                  </a:lnTo>
                  <a:cubicBezTo>
                    <a:pt x="1053" y="532"/>
                    <a:pt x="1172" y="413"/>
                    <a:pt x="1172" y="267"/>
                  </a:cubicBezTo>
                  <a:cubicBezTo>
                    <a:pt x="1172" y="120"/>
                    <a:pt x="1053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1"/>
            <p:cNvSpPr/>
            <p:nvPr/>
          </p:nvSpPr>
          <p:spPr>
            <a:xfrm>
              <a:off x="3501096" y="3685309"/>
              <a:ext cx="218176" cy="17612"/>
            </a:xfrm>
            <a:custGeom>
              <a:avLst/>
              <a:gdLst/>
              <a:ahLst/>
              <a:cxnLst/>
              <a:rect l="l" t="t" r="r" b="b"/>
              <a:pathLst>
                <a:path w="6578" h="531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cubicBezTo>
                    <a:pt x="1" y="412"/>
                    <a:pt x="120" y="531"/>
                    <a:pt x="267" y="531"/>
                  </a:cubicBezTo>
                  <a:lnTo>
                    <a:pt x="6311" y="531"/>
                  </a:lnTo>
                  <a:cubicBezTo>
                    <a:pt x="6458" y="531"/>
                    <a:pt x="6577" y="412"/>
                    <a:pt x="6577" y="265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1"/>
            <p:cNvSpPr/>
            <p:nvPr/>
          </p:nvSpPr>
          <p:spPr>
            <a:xfrm>
              <a:off x="3704546" y="3221495"/>
              <a:ext cx="59735" cy="105771"/>
            </a:xfrm>
            <a:custGeom>
              <a:avLst/>
              <a:gdLst/>
              <a:ahLst/>
              <a:cxnLst/>
              <a:rect l="l" t="t" r="r" b="b"/>
              <a:pathLst>
                <a:path w="1801" h="3189" extrusionOk="0">
                  <a:moveTo>
                    <a:pt x="1270" y="533"/>
                  </a:moveTo>
                  <a:lnTo>
                    <a:pt x="1270" y="1231"/>
                  </a:lnTo>
                  <a:lnTo>
                    <a:pt x="565" y="1231"/>
                  </a:lnTo>
                  <a:lnTo>
                    <a:pt x="565" y="533"/>
                  </a:lnTo>
                  <a:close/>
                  <a:moveTo>
                    <a:pt x="476" y="1"/>
                  </a:moveTo>
                  <a:cubicBezTo>
                    <a:pt x="233" y="1"/>
                    <a:pt x="34" y="200"/>
                    <a:pt x="34" y="444"/>
                  </a:cubicBezTo>
                  <a:lnTo>
                    <a:pt x="34" y="1320"/>
                  </a:lnTo>
                  <a:cubicBezTo>
                    <a:pt x="34" y="1564"/>
                    <a:pt x="233" y="1763"/>
                    <a:pt x="476" y="1763"/>
                  </a:cubicBezTo>
                  <a:lnTo>
                    <a:pt x="626" y="1763"/>
                  </a:lnTo>
                  <a:lnTo>
                    <a:pt x="626" y="2657"/>
                  </a:lnTo>
                  <a:lnTo>
                    <a:pt x="267" y="2657"/>
                  </a:lnTo>
                  <a:cubicBezTo>
                    <a:pt x="120" y="2657"/>
                    <a:pt x="1" y="2776"/>
                    <a:pt x="1" y="2923"/>
                  </a:cubicBezTo>
                  <a:cubicBezTo>
                    <a:pt x="1" y="3070"/>
                    <a:pt x="120" y="3189"/>
                    <a:pt x="267" y="3189"/>
                  </a:cubicBezTo>
                  <a:lnTo>
                    <a:pt x="714" y="3189"/>
                  </a:lnTo>
                  <a:cubicBezTo>
                    <a:pt x="959" y="3189"/>
                    <a:pt x="1157" y="2991"/>
                    <a:pt x="1157" y="2746"/>
                  </a:cubicBezTo>
                  <a:lnTo>
                    <a:pt x="1157" y="1763"/>
                  </a:lnTo>
                  <a:lnTo>
                    <a:pt x="1358" y="1763"/>
                  </a:lnTo>
                  <a:cubicBezTo>
                    <a:pt x="1602" y="1763"/>
                    <a:pt x="1801" y="1564"/>
                    <a:pt x="1801" y="1320"/>
                  </a:cubicBezTo>
                  <a:lnTo>
                    <a:pt x="1801" y="444"/>
                  </a:lnTo>
                  <a:cubicBezTo>
                    <a:pt x="1801" y="200"/>
                    <a:pt x="1602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2" name="Google Shape;1962;p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52"/>
          <p:cNvSpPr txBox="1">
            <a:spLocks noGrp="1"/>
          </p:cNvSpPr>
          <p:nvPr>
            <p:ph type="title" idx="4294967295"/>
          </p:nvPr>
        </p:nvSpPr>
        <p:spPr>
          <a:xfrm>
            <a:off x="3022421" y="1848950"/>
            <a:ext cx="28620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THANKS!</a:t>
            </a:r>
            <a:endParaRPr sz="4200"/>
          </a:p>
        </p:txBody>
      </p:sp>
      <p:pic>
        <p:nvPicPr>
          <p:cNvPr id="1968" name="Google Shape;1968;p52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9" name="Google Shape;1969;p52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1099310" y="5512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0" name="Google Shape;1970;p52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1" name="Google Shape;1971;p52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2" name="Google Shape;1972;p52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3" name="Google Shape;1973;p52"/>
          <p:cNvGrpSpPr/>
          <p:nvPr/>
        </p:nvGrpSpPr>
        <p:grpSpPr>
          <a:xfrm>
            <a:off x="6891975" y="620800"/>
            <a:ext cx="76825" cy="76800"/>
            <a:chOff x="3104875" y="1099400"/>
            <a:chExt cx="76825" cy="76800"/>
          </a:xfrm>
        </p:grpSpPr>
        <p:sp>
          <p:nvSpPr>
            <p:cNvPr id="1974" name="Google Shape;1974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" name="Google Shape;1976;p52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1977" name="Google Shape;1977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" name="Google Shape;1979;p52"/>
          <p:cNvGrpSpPr/>
          <p:nvPr/>
        </p:nvGrpSpPr>
        <p:grpSpPr>
          <a:xfrm>
            <a:off x="2141475" y="1931863"/>
            <a:ext cx="76825" cy="76800"/>
            <a:chOff x="3104875" y="1099400"/>
            <a:chExt cx="76825" cy="76800"/>
          </a:xfrm>
        </p:grpSpPr>
        <p:sp>
          <p:nvSpPr>
            <p:cNvPr id="1980" name="Google Shape;1980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2" name="Google Shape;1982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34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33" name="Google Shape;1333;p34"/>
          <p:cNvSpPr txBox="1">
            <a:spLocks noGrp="1"/>
          </p:cNvSpPr>
          <p:nvPr>
            <p:ph type="title"/>
          </p:nvPr>
        </p:nvSpPr>
        <p:spPr>
          <a:xfrm>
            <a:off x="4091775" y="1983688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Prof. Mahesh Kumar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334" name="Google Shape;1334;p34"/>
          <p:cNvSpPr txBox="1">
            <a:spLocks noGrp="1"/>
          </p:cNvSpPr>
          <p:nvPr>
            <p:ph type="subTitle" idx="1"/>
          </p:nvPr>
        </p:nvSpPr>
        <p:spPr>
          <a:xfrm>
            <a:off x="4091775" y="2431138"/>
            <a:ext cx="4294800" cy="10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/>
              <a:t>P. No.</a:t>
            </a:r>
            <a:r>
              <a:rPr lang="en" sz="1900" dirty="0"/>
              <a:t> MK5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dk2"/>
                </a:solidFill>
              </a:rPr>
              <a:t>Practical-1</a:t>
            </a:r>
            <a:r>
              <a:rPr lang="en" sz="1900" dirty="0"/>
              <a:t> Evaluation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/>
              <a:t>Date</a:t>
            </a:r>
            <a:r>
              <a:rPr lang="en" sz="1900" dirty="0"/>
              <a:t>: 03-11-2023</a:t>
            </a:r>
            <a:endParaRPr sz="1900" dirty="0"/>
          </a:p>
        </p:txBody>
      </p:sp>
      <p:pic>
        <p:nvPicPr>
          <p:cNvPr id="1335" name="Google Shape;1335;p34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6" name="Google Shape;1336;p34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7" name="Google Shape;1337;p34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8" name="Google Shape;1338;p34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9" name="Google Shape;1339;p34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0" name="Google Shape;1340;p34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41" name="Google Shape;1341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34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44" name="Google Shape;1344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34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47" name="Google Shape;1347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9" name="Google Shape;1349;p34"/>
          <p:cNvSpPr txBox="1"/>
          <p:nvPr/>
        </p:nvSpPr>
        <p:spPr>
          <a:xfrm>
            <a:off x="4091775" y="1723488"/>
            <a:ext cx="21792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Under the Guidance: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0" name="Google Shape;1350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356" name="Google Shape;1356;p35"/>
          <p:cNvSpPr txBox="1">
            <a:spLocks noGrp="1"/>
          </p:cNvSpPr>
          <p:nvPr>
            <p:ph type="subTitle" idx="1"/>
          </p:nvPr>
        </p:nvSpPr>
        <p:spPr>
          <a:xfrm>
            <a:off x="5600488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/>
          </a:p>
        </p:txBody>
      </p:sp>
      <p:sp>
        <p:nvSpPr>
          <p:cNvPr id="1357" name="Google Shape;1357;p35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58" name="Google Shape;1358;p35"/>
          <p:cNvSpPr txBox="1">
            <a:spLocks noGrp="1"/>
          </p:cNvSpPr>
          <p:nvPr>
            <p:ph type="subTitle" idx="3"/>
          </p:nvPr>
        </p:nvSpPr>
        <p:spPr>
          <a:xfrm>
            <a:off x="1954649" y="152095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359" name="Google Shape;1359;p35"/>
          <p:cNvSpPr txBox="1">
            <a:spLocks noGrp="1"/>
          </p:cNvSpPr>
          <p:nvPr>
            <p:ph type="subTitle" idx="4"/>
          </p:nvPr>
        </p:nvSpPr>
        <p:spPr>
          <a:xfrm>
            <a:off x="5600488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Stakeholders and Viability of Project.</a:t>
            </a:r>
            <a:endParaRPr/>
          </a:p>
        </p:txBody>
      </p:sp>
      <p:sp>
        <p:nvSpPr>
          <p:cNvPr id="1360" name="Google Shape;1360;p35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61" name="Google Shape;1361;p35"/>
          <p:cNvSpPr txBox="1">
            <a:spLocks noGrp="1"/>
          </p:cNvSpPr>
          <p:nvPr>
            <p:ph type="subTitle" idx="6"/>
          </p:nvPr>
        </p:nvSpPr>
        <p:spPr>
          <a:xfrm>
            <a:off x="1954649" y="2154025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1362" name="Google Shape;1362;p35"/>
          <p:cNvSpPr txBox="1">
            <a:spLocks noGrp="1"/>
          </p:cNvSpPr>
          <p:nvPr>
            <p:ph type="subTitle" idx="7"/>
          </p:nvPr>
        </p:nvSpPr>
        <p:spPr>
          <a:xfrm>
            <a:off x="5600500" y="2787125"/>
            <a:ext cx="25644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sp>
        <p:nvSpPr>
          <p:cNvPr id="1363" name="Google Shape;1363;p35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64" name="Google Shape;1364;p35"/>
          <p:cNvSpPr txBox="1">
            <a:spLocks noGrp="1"/>
          </p:cNvSpPr>
          <p:nvPr>
            <p:ph type="subTitle" idx="9"/>
          </p:nvPr>
        </p:nvSpPr>
        <p:spPr>
          <a:xfrm>
            <a:off x="1954650" y="2787125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365" name="Google Shape;1365;p35"/>
          <p:cNvSpPr txBox="1">
            <a:spLocks noGrp="1"/>
          </p:cNvSpPr>
          <p:nvPr>
            <p:ph type="subTitle" idx="13"/>
          </p:nvPr>
        </p:nvSpPr>
        <p:spPr>
          <a:xfrm>
            <a:off x="5600488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</p:txBody>
      </p:sp>
      <p:sp>
        <p:nvSpPr>
          <p:cNvPr id="1366" name="Google Shape;1366;p35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67" name="Google Shape;1367;p35"/>
          <p:cNvSpPr txBox="1">
            <a:spLocks noGrp="1"/>
          </p:cNvSpPr>
          <p:nvPr>
            <p:ph type="subTitle" idx="15"/>
          </p:nvPr>
        </p:nvSpPr>
        <p:spPr>
          <a:xfrm>
            <a:off x="1954649" y="342020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sp>
        <p:nvSpPr>
          <p:cNvPr id="1368" name="Google Shape;1368;p35"/>
          <p:cNvSpPr txBox="1">
            <a:spLocks noGrp="1"/>
          </p:cNvSpPr>
          <p:nvPr>
            <p:ph type="subTitle" idx="16"/>
          </p:nvPr>
        </p:nvSpPr>
        <p:spPr>
          <a:xfrm>
            <a:off x="5600488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sp>
        <p:nvSpPr>
          <p:cNvPr id="1369" name="Google Shape;1369;p35"/>
          <p:cNvSpPr txBox="1">
            <a:spLocks noGrp="1"/>
          </p:cNvSpPr>
          <p:nvPr>
            <p:ph type="title" idx="17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370" name="Google Shape;1370;p35"/>
          <p:cNvSpPr txBox="1">
            <a:spLocks noGrp="1"/>
          </p:cNvSpPr>
          <p:nvPr>
            <p:ph type="subTitle" idx="18"/>
          </p:nvPr>
        </p:nvSpPr>
        <p:spPr>
          <a:xfrm>
            <a:off x="1954649" y="405330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371" name="Google Shape;1371;p35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372" name="Google Shape;137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35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375" name="Google Shape;137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77" name="Google Shape;1377;p35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8" name="Google Shape;1378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36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84" name="Google Shape;1384;p36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 sz="1600"/>
          </a:p>
        </p:txBody>
      </p:sp>
      <p:pic>
        <p:nvPicPr>
          <p:cNvPr id="1385" name="Google Shape;1385;p36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36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36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36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36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1390" name="Google Shape;1390;p36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36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36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36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00" name="Google Shape;1400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06" name="Google Shape;1406;p37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" sz="1200"/>
              <a:t>Populous country such as </a:t>
            </a:r>
            <a:r>
              <a:rPr lang="en" b="1">
                <a:solidFill>
                  <a:schemeClr val="dk2"/>
                </a:solidFill>
              </a:rPr>
              <a:t>India</a:t>
            </a:r>
            <a:r>
              <a:rPr lang="en" sz="1200"/>
              <a:t> handles and process tons of </a:t>
            </a:r>
            <a:r>
              <a:rPr lang="en" b="1">
                <a:solidFill>
                  <a:schemeClr val="dk2"/>
                </a:solidFill>
              </a:rPr>
              <a:t>legal documents</a:t>
            </a:r>
            <a:r>
              <a:rPr lang="en" sz="1200">
                <a:solidFill>
                  <a:schemeClr val="lt2"/>
                </a:solidFill>
              </a:rPr>
              <a:t> </a:t>
            </a:r>
            <a:r>
              <a:rPr lang="en" sz="1200"/>
              <a:t>each day.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b="1">
                <a:solidFill>
                  <a:schemeClr val="dk2"/>
                </a:solidFill>
              </a:rPr>
              <a:t>MSMEs</a:t>
            </a:r>
            <a:r>
              <a:rPr lang="en" sz="1200"/>
              <a:t> plays a crucial role in </a:t>
            </a:r>
            <a:r>
              <a:rPr lang="en" b="1">
                <a:solidFill>
                  <a:schemeClr val="dk2"/>
                </a:solidFill>
              </a:rPr>
              <a:t>Indian Economy</a:t>
            </a:r>
            <a:r>
              <a:rPr lang="en" sz="1200"/>
              <a:t> and majority of them face issues while generating legal documents which are </a:t>
            </a:r>
            <a:r>
              <a:rPr lang="en" b="1">
                <a:solidFill>
                  <a:schemeClr val="dk2"/>
                </a:solidFill>
              </a:rPr>
              <a:t>legal overhead</a:t>
            </a:r>
            <a:r>
              <a:rPr lang="en" sz="1200"/>
              <a:t> for advocates, or HR dept.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Apart from generating documents, </a:t>
            </a:r>
            <a:r>
              <a:rPr lang="en" b="1">
                <a:solidFill>
                  <a:schemeClr val="dk2"/>
                </a:solidFill>
              </a:rPr>
              <a:t>Understanding Documents</a:t>
            </a:r>
            <a:r>
              <a:rPr lang="en" sz="1200"/>
              <a:t>, and Detecting </a:t>
            </a:r>
            <a:r>
              <a:rPr lang="en" b="1">
                <a:solidFill>
                  <a:schemeClr val="dk2"/>
                </a:solidFill>
              </a:rPr>
              <a:t>irregularities</a:t>
            </a:r>
            <a:r>
              <a:rPr lang="en" sz="1200"/>
              <a:t> within it, is also troublesome for various users. </a:t>
            </a:r>
            <a:endParaRPr sz="1200"/>
          </a:p>
        </p:txBody>
      </p:sp>
      <p:grpSp>
        <p:nvGrpSpPr>
          <p:cNvPr id="1407" name="Google Shape;1407;p37"/>
          <p:cNvGrpSpPr/>
          <p:nvPr/>
        </p:nvGrpSpPr>
        <p:grpSpPr>
          <a:xfrm>
            <a:off x="1235075" y="4054275"/>
            <a:ext cx="76825" cy="76800"/>
            <a:chOff x="3104875" y="1099400"/>
            <a:chExt cx="76825" cy="76800"/>
          </a:xfrm>
        </p:grpSpPr>
        <p:sp>
          <p:nvSpPr>
            <p:cNvPr id="1408" name="Google Shape;1408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" name="Google Shape;1410;p37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411" name="Google Shape;1411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37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414" name="Google Shape;141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6" name="Google Shape;1416;p37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7" name="Google Shape;1417;p3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8" name="Google Shape;1418;p37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9" name="Google Shape;1419;p37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0" name="Google Shape;1420;p37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1" name="Google Shape;1421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</a:t>
            </a:r>
            <a:r>
              <a:rPr lang="en">
                <a:solidFill>
                  <a:schemeClr val="dk2"/>
                </a:solidFill>
              </a:rPr>
              <a:t>REFERENCES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27" name="Google Shape;1427;p38"/>
          <p:cNvSpPr txBox="1">
            <a:spLocks noGrp="1"/>
          </p:cNvSpPr>
          <p:nvPr>
            <p:ph type="subTitle" idx="1"/>
          </p:nvPr>
        </p:nvSpPr>
        <p:spPr>
          <a:xfrm>
            <a:off x="720000" y="1435275"/>
            <a:ext cx="7503600" cy="18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3"/>
              </a:rPr>
              <a:t>LEGAL CHALLENGES FACED BY MSMEs</a:t>
            </a:r>
            <a:endParaRPr/>
          </a:p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4"/>
              </a:rPr>
              <a:t>MSMEs: THE NEED FOR LEGAL SUPPORT</a:t>
            </a:r>
            <a:endParaRPr/>
          </a:p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5"/>
              </a:rPr>
              <a:t>TOP 5 CHALLENGES FOR MSMEs FOR BUSINESS LOANS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u="sng">
                <a:solidFill>
                  <a:schemeClr val="hlink"/>
                </a:solidFill>
                <a:hlinkClick r:id="rId6"/>
              </a:rPr>
              <a:t>LEGAL SUPPORT TO HELP MSMES TACKLE CHALLENGES</a:t>
            </a:r>
            <a:endParaRPr sz="1600"/>
          </a:p>
        </p:txBody>
      </p:sp>
      <p:sp>
        <p:nvSpPr>
          <p:cNvPr id="1428" name="Google Shape;1428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REQUIRED </a:t>
            </a:r>
            <a:r>
              <a:rPr lang="en">
                <a:solidFill>
                  <a:schemeClr val="dk2"/>
                </a:solidFill>
              </a:rPr>
              <a:t>SYSTEM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34" name="Google Shape;1434;p39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319400" cy="328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Complex Legal Landscape:</a:t>
            </a:r>
            <a:r>
              <a:rPr lang="en"/>
              <a:t> Simplify navigating India's intricate legal framework, ensuring compliance for MSMEs.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Access to Legal Expertise:</a:t>
            </a:r>
            <a:r>
              <a:rPr lang="en"/>
              <a:t> Provide affordable legal guidance and document generation, bridging the knowledge gap.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Compliance Assurance:</a:t>
            </a:r>
            <a:r>
              <a:rPr lang="en"/>
              <a:t> Offer a tool to help MSMEs meet regulatory requirements in line with Indian laws.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Time and Cost Efficiency:</a:t>
            </a:r>
            <a:r>
              <a:rPr lang="en"/>
              <a:t> Streamline document management, reducing time and expenses for legal processes.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Empowering MSMEs:</a:t>
            </a:r>
            <a:r>
              <a:rPr lang="en"/>
              <a:t> Enable small businesses to understand, create, and manage legal documents, fostering entrepreneurship.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41" name="Google Shape;1441;p40"/>
          <p:cNvSpPr txBox="1">
            <a:spLocks noGrp="1"/>
          </p:cNvSpPr>
          <p:nvPr>
            <p:ph type="subTitle" idx="1"/>
          </p:nvPr>
        </p:nvSpPr>
        <p:spPr>
          <a:xfrm>
            <a:off x="720000" y="3122875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Define Stakeholders and Viability of Project.</a:t>
            </a:r>
            <a:endParaRPr sz="1600"/>
          </a:p>
        </p:txBody>
      </p:sp>
      <p:pic>
        <p:nvPicPr>
          <p:cNvPr id="1442" name="Google Shape;1442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3" name="Google Shape;1443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4" name="Google Shape;1444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5" name="Google Shape;1445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6" name="Google Shape;1446;p40"/>
          <p:cNvSpPr txBox="1">
            <a:spLocks noGrp="1"/>
          </p:cNvSpPr>
          <p:nvPr>
            <p:ph type="title"/>
          </p:nvPr>
        </p:nvSpPr>
        <p:spPr>
          <a:xfrm>
            <a:off x="720000" y="2351200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PROPOSED SOLUTION</a:t>
            </a:r>
            <a:endParaRPr sz="4100"/>
          </a:p>
        </p:txBody>
      </p:sp>
      <p:grpSp>
        <p:nvGrpSpPr>
          <p:cNvPr id="1447" name="Google Shape;1447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48" name="Google Shape;144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" name="Google Shape;1450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451" name="Google Shape;145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54" name="Google Shape;145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56" name="Google Shape;1456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57" name="Google Shape;1457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518</Words>
  <Application>Microsoft Office PowerPoint</Application>
  <PresentationFormat>On-screen Show (16:9)</PresentationFormat>
  <Paragraphs>128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Montserrat Black</vt:lpstr>
      <vt:lpstr>Bebas Neue</vt:lpstr>
      <vt:lpstr>Nunito Light</vt:lpstr>
      <vt:lpstr>Montserrat Light</vt:lpstr>
      <vt:lpstr>Anaheim</vt:lpstr>
      <vt:lpstr>Arial</vt:lpstr>
      <vt:lpstr>PT Sans</vt:lpstr>
      <vt:lpstr>Montserrat</vt:lpstr>
      <vt:lpstr>Artificial Intelligence (AI) Technology Consulting by Slidesgo</vt:lpstr>
      <vt:lpstr>LegalEase (AI) Legal-Pit-Stop for MSMEs</vt:lpstr>
      <vt:lpstr>OUR TEAM</vt:lpstr>
      <vt:lpstr>Prof. Mahesh Kumar</vt:lpstr>
      <vt:lpstr>TABLE OF CONTENTS</vt:lpstr>
      <vt:lpstr>01</vt:lpstr>
      <vt:lpstr>PROBLEM STATEMENT</vt:lpstr>
      <vt:lpstr>SUPPORTING REFERENCES</vt:lpstr>
      <vt:lpstr>REQUIRED SYSTEM</vt:lpstr>
      <vt:lpstr>02</vt:lpstr>
      <vt:lpstr>WHAT ARE WE PROVIDING?</vt:lpstr>
      <vt:lpstr>PowerPoint Presentation</vt:lpstr>
      <vt:lpstr>MARKET LEADERs </vt:lpstr>
      <vt:lpstr>PowerPoint Presentation</vt:lpstr>
      <vt:lpstr>REQUIREMENTS</vt:lpstr>
      <vt:lpstr>03</vt:lpstr>
      <vt:lpstr>PROJECT GOALS</vt:lpstr>
      <vt:lpstr>STAKEHOLDERS</vt:lpstr>
      <vt:lpstr>04</vt:lpstr>
      <vt:lpstr>PowerPoint Presentation</vt:lpstr>
      <vt:lpstr>PowerPoint Presentation</vt:lpstr>
      <vt:lpstr>05</vt:lpstr>
      <vt:lpstr>PROJECT STAGES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LegalEase (AI) Legal-Pit-Stop for MSMEs</dc:title>
  <cp:lastModifiedBy>vani seth</cp:lastModifiedBy>
  <cp:revision>4</cp:revision>
  <dcterms:modified xsi:type="dcterms:W3CDTF">2023-11-03T09:50:55Z</dcterms:modified>
</cp:coreProperties>
</file>